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97" r:id="rId3"/>
    <p:sldId id="286" r:id="rId4"/>
    <p:sldId id="257" r:id="rId5"/>
    <p:sldId id="259" r:id="rId6"/>
    <p:sldId id="292" r:id="rId7"/>
    <p:sldId id="293" r:id="rId8"/>
    <p:sldId id="291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F69301-DDC1-1241-98EC-05C3E1C613F9}">
          <p14:sldIdLst>
            <p14:sldId id="287"/>
            <p14:sldId id="297"/>
            <p14:sldId id="286"/>
            <p14:sldId id="257"/>
            <p14:sldId id="259"/>
            <p14:sldId id="292"/>
            <p14:sldId id="293"/>
            <p14:sldId id="291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6BF"/>
    <a:srgbClr val="F65076"/>
    <a:srgbClr val="110D2F"/>
    <a:srgbClr val="220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9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5B4E9D-7C05-9A4F-9584-09F508E617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30" y="1"/>
            <a:ext cx="5239077" cy="3613355"/>
          </a:xfrm>
          <a:custGeom>
            <a:avLst/>
            <a:gdLst>
              <a:gd name="connsiteX0" fmla="*/ 0 w 5239077"/>
              <a:gd name="connsiteY0" fmla="*/ 0 h 3613355"/>
              <a:gd name="connsiteX1" fmla="*/ 5239077 w 5239077"/>
              <a:gd name="connsiteY1" fmla="*/ 0 h 3613355"/>
              <a:gd name="connsiteX2" fmla="*/ 5239077 w 5239077"/>
              <a:gd name="connsiteY2" fmla="*/ 2961404 h 3613355"/>
              <a:gd name="connsiteX3" fmla="*/ 4587126 w 5239077"/>
              <a:gd name="connsiteY3" fmla="*/ 3613355 h 3613355"/>
              <a:gd name="connsiteX4" fmla="*/ 651951 w 5239077"/>
              <a:gd name="connsiteY4" fmla="*/ 3613355 h 3613355"/>
              <a:gd name="connsiteX5" fmla="*/ 0 w 5239077"/>
              <a:gd name="connsiteY5" fmla="*/ 2961404 h 361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9077" h="3613355">
                <a:moveTo>
                  <a:pt x="0" y="0"/>
                </a:moveTo>
                <a:lnTo>
                  <a:pt x="5239077" y="0"/>
                </a:lnTo>
                <a:lnTo>
                  <a:pt x="5239077" y="2961404"/>
                </a:lnTo>
                <a:cubicBezTo>
                  <a:pt x="5239077" y="3321467"/>
                  <a:pt x="4947189" y="3613355"/>
                  <a:pt x="4587126" y="3613355"/>
                </a:cubicBezTo>
                <a:lnTo>
                  <a:pt x="651951" y="3613355"/>
                </a:lnTo>
                <a:cubicBezTo>
                  <a:pt x="291888" y="3613355"/>
                  <a:pt x="0" y="3321467"/>
                  <a:pt x="0" y="296140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031988-F8A1-6447-AE0C-76FF1681B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660" y="983141"/>
            <a:ext cx="2234441" cy="4838309"/>
          </a:xfrm>
          <a:custGeom>
            <a:avLst/>
            <a:gdLst>
              <a:gd name="connsiteX0" fmla="*/ 233365 w 2234441"/>
              <a:gd name="connsiteY0" fmla="*/ 0 h 4838309"/>
              <a:gd name="connsiteX1" fmla="*/ 2001076 w 2234441"/>
              <a:gd name="connsiteY1" fmla="*/ 0 h 4838309"/>
              <a:gd name="connsiteX2" fmla="*/ 2234441 w 2234441"/>
              <a:gd name="connsiteY2" fmla="*/ 233365 h 4838309"/>
              <a:gd name="connsiteX3" fmla="*/ 2234441 w 2234441"/>
              <a:gd name="connsiteY3" fmla="*/ 4604944 h 4838309"/>
              <a:gd name="connsiteX4" fmla="*/ 2001076 w 2234441"/>
              <a:gd name="connsiteY4" fmla="*/ 4838309 h 4838309"/>
              <a:gd name="connsiteX5" fmla="*/ 233365 w 2234441"/>
              <a:gd name="connsiteY5" fmla="*/ 4838309 h 4838309"/>
              <a:gd name="connsiteX6" fmla="*/ 0 w 2234441"/>
              <a:gd name="connsiteY6" fmla="*/ 4604944 h 4838309"/>
              <a:gd name="connsiteX7" fmla="*/ 0 w 2234441"/>
              <a:gd name="connsiteY7" fmla="*/ 233365 h 4838309"/>
              <a:gd name="connsiteX8" fmla="*/ 233365 w 2234441"/>
              <a:gd name="connsiteY8" fmla="*/ 0 h 483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441" h="4838309">
                <a:moveTo>
                  <a:pt x="233365" y="0"/>
                </a:moveTo>
                <a:lnTo>
                  <a:pt x="2001076" y="0"/>
                </a:lnTo>
                <a:cubicBezTo>
                  <a:pt x="2129960" y="0"/>
                  <a:pt x="2234441" y="104481"/>
                  <a:pt x="2234441" y="233365"/>
                </a:cubicBezTo>
                <a:lnTo>
                  <a:pt x="2234441" y="4604944"/>
                </a:lnTo>
                <a:cubicBezTo>
                  <a:pt x="2234441" y="4733829"/>
                  <a:pt x="2129960" y="4838309"/>
                  <a:pt x="2001076" y="4838309"/>
                </a:cubicBezTo>
                <a:lnTo>
                  <a:pt x="233365" y="4838309"/>
                </a:lnTo>
                <a:cubicBezTo>
                  <a:pt x="104481" y="4838309"/>
                  <a:pt x="0" y="4733829"/>
                  <a:pt x="0" y="4604944"/>
                </a:cubicBezTo>
                <a:lnTo>
                  <a:pt x="0" y="233365"/>
                </a:lnTo>
                <a:cubicBezTo>
                  <a:pt x="0" y="104481"/>
                  <a:pt x="104481" y="0"/>
                  <a:pt x="23336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5814F-9D6F-6048-ACCC-D397F7BDDB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35051" y="1300804"/>
            <a:ext cx="1965698" cy="4256390"/>
          </a:xfrm>
          <a:custGeom>
            <a:avLst/>
            <a:gdLst>
              <a:gd name="connsiteX0" fmla="*/ 205297 w 1965698"/>
              <a:gd name="connsiteY0" fmla="*/ 0 h 4256390"/>
              <a:gd name="connsiteX1" fmla="*/ 1760401 w 1965698"/>
              <a:gd name="connsiteY1" fmla="*/ 0 h 4256390"/>
              <a:gd name="connsiteX2" fmla="*/ 1965698 w 1965698"/>
              <a:gd name="connsiteY2" fmla="*/ 205298 h 4256390"/>
              <a:gd name="connsiteX3" fmla="*/ 1965698 w 1965698"/>
              <a:gd name="connsiteY3" fmla="*/ 4051093 h 4256390"/>
              <a:gd name="connsiteX4" fmla="*/ 1760401 w 1965698"/>
              <a:gd name="connsiteY4" fmla="*/ 4256390 h 4256390"/>
              <a:gd name="connsiteX5" fmla="*/ 205297 w 1965698"/>
              <a:gd name="connsiteY5" fmla="*/ 4256390 h 4256390"/>
              <a:gd name="connsiteX6" fmla="*/ 0 w 1965698"/>
              <a:gd name="connsiteY6" fmla="*/ 4051093 h 4256390"/>
              <a:gd name="connsiteX7" fmla="*/ 0 w 1965698"/>
              <a:gd name="connsiteY7" fmla="*/ 205298 h 4256390"/>
              <a:gd name="connsiteX8" fmla="*/ 205297 w 1965698"/>
              <a:gd name="connsiteY8" fmla="*/ 0 h 425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98" h="4256390">
                <a:moveTo>
                  <a:pt x="205297" y="0"/>
                </a:moveTo>
                <a:lnTo>
                  <a:pt x="1760401" y="0"/>
                </a:lnTo>
                <a:cubicBezTo>
                  <a:pt x="1873783" y="0"/>
                  <a:pt x="1965698" y="91915"/>
                  <a:pt x="1965698" y="205298"/>
                </a:cubicBezTo>
                <a:lnTo>
                  <a:pt x="1965698" y="4051093"/>
                </a:lnTo>
                <a:cubicBezTo>
                  <a:pt x="1965698" y="4164476"/>
                  <a:pt x="1873783" y="4256390"/>
                  <a:pt x="1760401" y="4256390"/>
                </a:cubicBezTo>
                <a:lnTo>
                  <a:pt x="205297" y="4256390"/>
                </a:lnTo>
                <a:cubicBezTo>
                  <a:pt x="91915" y="4256390"/>
                  <a:pt x="0" y="4164476"/>
                  <a:pt x="0" y="4051093"/>
                </a:cubicBezTo>
                <a:lnTo>
                  <a:pt x="0" y="205298"/>
                </a:lnTo>
                <a:cubicBezTo>
                  <a:pt x="0" y="91915"/>
                  <a:pt x="91915" y="0"/>
                  <a:pt x="20529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EE4D42-E856-004A-A9FE-E8347702AF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7955" y="1277312"/>
            <a:ext cx="1965698" cy="4256390"/>
          </a:xfrm>
          <a:custGeom>
            <a:avLst/>
            <a:gdLst>
              <a:gd name="connsiteX0" fmla="*/ 205297 w 1965698"/>
              <a:gd name="connsiteY0" fmla="*/ 0 h 4256390"/>
              <a:gd name="connsiteX1" fmla="*/ 1760401 w 1965698"/>
              <a:gd name="connsiteY1" fmla="*/ 0 h 4256390"/>
              <a:gd name="connsiteX2" fmla="*/ 1965698 w 1965698"/>
              <a:gd name="connsiteY2" fmla="*/ 205298 h 4256390"/>
              <a:gd name="connsiteX3" fmla="*/ 1965698 w 1965698"/>
              <a:gd name="connsiteY3" fmla="*/ 4051093 h 4256390"/>
              <a:gd name="connsiteX4" fmla="*/ 1760401 w 1965698"/>
              <a:gd name="connsiteY4" fmla="*/ 4256390 h 4256390"/>
              <a:gd name="connsiteX5" fmla="*/ 205297 w 1965698"/>
              <a:gd name="connsiteY5" fmla="*/ 4256390 h 4256390"/>
              <a:gd name="connsiteX6" fmla="*/ 0 w 1965698"/>
              <a:gd name="connsiteY6" fmla="*/ 4051093 h 4256390"/>
              <a:gd name="connsiteX7" fmla="*/ 0 w 1965698"/>
              <a:gd name="connsiteY7" fmla="*/ 205298 h 4256390"/>
              <a:gd name="connsiteX8" fmla="*/ 205297 w 1965698"/>
              <a:gd name="connsiteY8" fmla="*/ 0 h 425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98" h="4256390">
                <a:moveTo>
                  <a:pt x="205297" y="0"/>
                </a:moveTo>
                <a:lnTo>
                  <a:pt x="1760401" y="0"/>
                </a:lnTo>
                <a:cubicBezTo>
                  <a:pt x="1873783" y="0"/>
                  <a:pt x="1965698" y="91915"/>
                  <a:pt x="1965698" y="205298"/>
                </a:cubicBezTo>
                <a:lnTo>
                  <a:pt x="1965698" y="4051093"/>
                </a:lnTo>
                <a:cubicBezTo>
                  <a:pt x="1965698" y="4164476"/>
                  <a:pt x="1873783" y="4256390"/>
                  <a:pt x="1760401" y="4256390"/>
                </a:cubicBezTo>
                <a:lnTo>
                  <a:pt x="205297" y="4256390"/>
                </a:lnTo>
                <a:cubicBezTo>
                  <a:pt x="91915" y="4256390"/>
                  <a:pt x="0" y="4164476"/>
                  <a:pt x="0" y="4051093"/>
                </a:cubicBezTo>
                <a:lnTo>
                  <a:pt x="0" y="205298"/>
                </a:lnTo>
                <a:cubicBezTo>
                  <a:pt x="0" y="91915"/>
                  <a:pt x="91915" y="0"/>
                  <a:pt x="20529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6B61D0-0A03-B442-A8A0-1C5926CF5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8264" y="1277312"/>
            <a:ext cx="1965698" cy="4256390"/>
          </a:xfrm>
          <a:custGeom>
            <a:avLst/>
            <a:gdLst>
              <a:gd name="connsiteX0" fmla="*/ 205298 w 1965698"/>
              <a:gd name="connsiteY0" fmla="*/ 0 h 4256390"/>
              <a:gd name="connsiteX1" fmla="*/ 1760401 w 1965698"/>
              <a:gd name="connsiteY1" fmla="*/ 0 h 4256390"/>
              <a:gd name="connsiteX2" fmla="*/ 1965698 w 1965698"/>
              <a:gd name="connsiteY2" fmla="*/ 205298 h 4256390"/>
              <a:gd name="connsiteX3" fmla="*/ 1965698 w 1965698"/>
              <a:gd name="connsiteY3" fmla="*/ 4051093 h 4256390"/>
              <a:gd name="connsiteX4" fmla="*/ 1760401 w 1965698"/>
              <a:gd name="connsiteY4" fmla="*/ 4256390 h 4256390"/>
              <a:gd name="connsiteX5" fmla="*/ 205298 w 1965698"/>
              <a:gd name="connsiteY5" fmla="*/ 4256390 h 4256390"/>
              <a:gd name="connsiteX6" fmla="*/ 0 w 1965698"/>
              <a:gd name="connsiteY6" fmla="*/ 4051093 h 4256390"/>
              <a:gd name="connsiteX7" fmla="*/ 0 w 1965698"/>
              <a:gd name="connsiteY7" fmla="*/ 205298 h 4256390"/>
              <a:gd name="connsiteX8" fmla="*/ 205298 w 1965698"/>
              <a:gd name="connsiteY8" fmla="*/ 0 h 425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698" h="4256390">
                <a:moveTo>
                  <a:pt x="205298" y="0"/>
                </a:moveTo>
                <a:lnTo>
                  <a:pt x="1760401" y="0"/>
                </a:lnTo>
                <a:cubicBezTo>
                  <a:pt x="1873783" y="0"/>
                  <a:pt x="1965698" y="91915"/>
                  <a:pt x="1965698" y="205298"/>
                </a:cubicBezTo>
                <a:lnTo>
                  <a:pt x="1965698" y="4051093"/>
                </a:lnTo>
                <a:cubicBezTo>
                  <a:pt x="1965698" y="4164476"/>
                  <a:pt x="1873783" y="4256390"/>
                  <a:pt x="1760401" y="4256390"/>
                </a:cubicBezTo>
                <a:lnTo>
                  <a:pt x="205298" y="4256390"/>
                </a:lnTo>
                <a:cubicBezTo>
                  <a:pt x="91915" y="4256390"/>
                  <a:pt x="0" y="4164476"/>
                  <a:pt x="0" y="4051093"/>
                </a:cubicBezTo>
                <a:lnTo>
                  <a:pt x="0" y="205298"/>
                </a:lnTo>
                <a:cubicBezTo>
                  <a:pt x="0" y="91915"/>
                  <a:pt x="91915" y="0"/>
                  <a:pt x="20529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7EBD67-CD90-0648-9629-CB1A4DE5A9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416300" cy="6858000"/>
          </a:xfrm>
          <a:custGeom>
            <a:avLst/>
            <a:gdLst>
              <a:gd name="connsiteX0" fmla="*/ 0 w 3416300"/>
              <a:gd name="connsiteY0" fmla="*/ 0 h 6858000"/>
              <a:gd name="connsiteX1" fmla="*/ 3416300 w 3416300"/>
              <a:gd name="connsiteY1" fmla="*/ 0 h 6858000"/>
              <a:gd name="connsiteX2" fmla="*/ 3416300 w 3416300"/>
              <a:gd name="connsiteY2" fmla="*/ 6858000 h 6858000"/>
              <a:gd name="connsiteX3" fmla="*/ 0 w 341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300" h="6858000">
                <a:moveTo>
                  <a:pt x="0" y="0"/>
                </a:moveTo>
                <a:lnTo>
                  <a:pt x="3416300" y="0"/>
                </a:lnTo>
                <a:lnTo>
                  <a:pt x="34163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CDDE74-A897-174D-ABA4-7311971EF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4984" y="1238082"/>
            <a:ext cx="3147802" cy="4385883"/>
          </a:xfrm>
          <a:custGeom>
            <a:avLst/>
            <a:gdLst>
              <a:gd name="connsiteX0" fmla="*/ 176686 w 3147802"/>
              <a:gd name="connsiteY0" fmla="*/ 0 h 4385883"/>
              <a:gd name="connsiteX1" fmla="*/ 2971116 w 3147802"/>
              <a:gd name="connsiteY1" fmla="*/ 0 h 4385883"/>
              <a:gd name="connsiteX2" fmla="*/ 3147802 w 3147802"/>
              <a:gd name="connsiteY2" fmla="*/ 176686 h 4385883"/>
              <a:gd name="connsiteX3" fmla="*/ 3147802 w 3147802"/>
              <a:gd name="connsiteY3" fmla="*/ 4209197 h 4385883"/>
              <a:gd name="connsiteX4" fmla="*/ 2971116 w 3147802"/>
              <a:gd name="connsiteY4" fmla="*/ 4385883 h 4385883"/>
              <a:gd name="connsiteX5" fmla="*/ 176686 w 3147802"/>
              <a:gd name="connsiteY5" fmla="*/ 4385883 h 4385883"/>
              <a:gd name="connsiteX6" fmla="*/ 0 w 3147802"/>
              <a:gd name="connsiteY6" fmla="*/ 4209197 h 4385883"/>
              <a:gd name="connsiteX7" fmla="*/ 0 w 3147802"/>
              <a:gd name="connsiteY7" fmla="*/ 176686 h 4385883"/>
              <a:gd name="connsiteX8" fmla="*/ 176686 w 3147802"/>
              <a:gd name="connsiteY8" fmla="*/ 0 h 43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7802" h="4385883">
                <a:moveTo>
                  <a:pt x="176686" y="0"/>
                </a:moveTo>
                <a:lnTo>
                  <a:pt x="2971116" y="0"/>
                </a:lnTo>
                <a:cubicBezTo>
                  <a:pt x="3068697" y="0"/>
                  <a:pt x="3147802" y="79105"/>
                  <a:pt x="3147802" y="176686"/>
                </a:cubicBezTo>
                <a:lnTo>
                  <a:pt x="3147802" y="4209197"/>
                </a:lnTo>
                <a:cubicBezTo>
                  <a:pt x="3147802" y="4306778"/>
                  <a:pt x="3068697" y="4385883"/>
                  <a:pt x="2971116" y="4385883"/>
                </a:cubicBezTo>
                <a:lnTo>
                  <a:pt x="176686" y="4385883"/>
                </a:lnTo>
                <a:cubicBezTo>
                  <a:pt x="79105" y="4385883"/>
                  <a:pt x="0" y="4306778"/>
                  <a:pt x="0" y="4209197"/>
                </a:cubicBezTo>
                <a:lnTo>
                  <a:pt x="0" y="176686"/>
                </a:lnTo>
                <a:cubicBezTo>
                  <a:pt x="0" y="79105"/>
                  <a:pt x="79105" y="0"/>
                  <a:pt x="176686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61CA8C-3768-964B-95F0-8895787782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216" y="1033231"/>
            <a:ext cx="4753834" cy="4750502"/>
          </a:xfrm>
          <a:custGeom>
            <a:avLst/>
            <a:gdLst>
              <a:gd name="connsiteX0" fmla="*/ 820892 w 4777161"/>
              <a:gd name="connsiteY0" fmla="*/ 2763090 h 4773813"/>
              <a:gd name="connsiteX1" fmla="*/ 2389979 w 4777161"/>
              <a:gd name="connsiteY1" fmla="*/ 2763090 h 4773813"/>
              <a:gd name="connsiteX2" fmla="*/ 2610797 w 4777161"/>
              <a:gd name="connsiteY2" fmla="*/ 2983908 h 4773813"/>
              <a:gd name="connsiteX3" fmla="*/ 2610797 w 4777161"/>
              <a:gd name="connsiteY3" fmla="*/ 4552995 h 4773813"/>
              <a:gd name="connsiteX4" fmla="*/ 2389979 w 4777161"/>
              <a:gd name="connsiteY4" fmla="*/ 4773813 h 4773813"/>
              <a:gd name="connsiteX5" fmla="*/ 820892 w 4777161"/>
              <a:gd name="connsiteY5" fmla="*/ 4773813 h 4773813"/>
              <a:gd name="connsiteX6" fmla="*/ 600074 w 4777161"/>
              <a:gd name="connsiteY6" fmla="*/ 4552995 h 4773813"/>
              <a:gd name="connsiteX7" fmla="*/ 600074 w 4777161"/>
              <a:gd name="connsiteY7" fmla="*/ 2983908 h 4773813"/>
              <a:gd name="connsiteX8" fmla="*/ 820892 w 4777161"/>
              <a:gd name="connsiteY8" fmla="*/ 2763090 h 4773813"/>
              <a:gd name="connsiteX9" fmla="*/ 2910825 w 4777161"/>
              <a:gd name="connsiteY9" fmla="*/ 1505898 h 4773813"/>
              <a:gd name="connsiteX10" fmla="*/ 4571425 w 4777161"/>
              <a:gd name="connsiteY10" fmla="*/ 1505898 h 4773813"/>
              <a:gd name="connsiteX11" fmla="*/ 4777161 w 4777161"/>
              <a:gd name="connsiteY11" fmla="*/ 1711634 h 4773813"/>
              <a:gd name="connsiteX12" fmla="*/ 4777161 w 4777161"/>
              <a:gd name="connsiteY12" fmla="*/ 3372234 h 4773813"/>
              <a:gd name="connsiteX13" fmla="*/ 4571425 w 4777161"/>
              <a:gd name="connsiteY13" fmla="*/ 3577970 h 4773813"/>
              <a:gd name="connsiteX14" fmla="*/ 2910825 w 4777161"/>
              <a:gd name="connsiteY14" fmla="*/ 3577970 h 4773813"/>
              <a:gd name="connsiteX15" fmla="*/ 2705089 w 4777161"/>
              <a:gd name="connsiteY15" fmla="*/ 3372234 h 4773813"/>
              <a:gd name="connsiteX16" fmla="*/ 2705089 w 4777161"/>
              <a:gd name="connsiteY16" fmla="*/ 1711634 h 4773813"/>
              <a:gd name="connsiteX17" fmla="*/ 2910825 w 4777161"/>
              <a:gd name="connsiteY17" fmla="*/ 1505898 h 4773813"/>
              <a:gd name="connsiteX18" fmla="*/ 248470 w 4777161"/>
              <a:gd name="connsiteY18" fmla="*/ 0 h 4773813"/>
              <a:gd name="connsiteX19" fmla="*/ 2362328 w 4777161"/>
              <a:gd name="connsiteY19" fmla="*/ 0 h 4773813"/>
              <a:gd name="connsiteX20" fmla="*/ 2610798 w 4777161"/>
              <a:gd name="connsiteY20" fmla="*/ 248470 h 4773813"/>
              <a:gd name="connsiteX21" fmla="*/ 2610798 w 4777161"/>
              <a:gd name="connsiteY21" fmla="*/ 2362328 h 4773813"/>
              <a:gd name="connsiteX22" fmla="*/ 2362328 w 4777161"/>
              <a:gd name="connsiteY22" fmla="*/ 2610798 h 4773813"/>
              <a:gd name="connsiteX23" fmla="*/ 248470 w 4777161"/>
              <a:gd name="connsiteY23" fmla="*/ 2610798 h 4773813"/>
              <a:gd name="connsiteX24" fmla="*/ 0 w 4777161"/>
              <a:gd name="connsiteY24" fmla="*/ 2362328 h 4773813"/>
              <a:gd name="connsiteX25" fmla="*/ 0 w 4777161"/>
              <a:gd name="connsiteY25" fmla="*/ 248470 h 4773813"/>
              <a:gd name="connsiteX26" fmla="*/ 248470 w 4777161"/>
              <a:gd name="connsiteY26" fmla="*/ 0 h 477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77161" h="4773813">
                <a:moveTo>
                  <a:pt x="820892" y="2763090"/>
                </a:moveTo>
                <a:lnTo>
                  <a:pt x="2389979" y="2763090"/>
                </a:lnTo>
                <a:cubicBezTo>
                  <a:pt x="2511933" y="2763090"/>
                  <a:pt x="2610797" y="2861954"/>
                  <a:pt x="2610797" y="2983908"/>
                </a:cubicBezTo>
                <a:lnTo>
                  <a:pt x="2610797" y="4552995"/>
                </a:lnTo>
                <a:cubicBezTo>
                  <a:pt x="2610797" y="4674949"/>
                  <a:pt x="2511933" y="4773813"/>
                  <a:pt x="2389979" y="4773813"/>
                </a:cubicBezTo>
                <a:lnTo>
                  <a:pt x="820892" y="4773813"/>
                </a:lnTo>
                <a:cubicBezTo>
                  <a:pt x="698938" y="4773813"/>
                  <a:pt x="600074" y="4674949"/>
                  <a:pt x="600074" y="4552995"/>
                </a:cubicBezTo>
                <a:lnTo>
                  <a:pt x="600074" y="2983908"/>
                </a:lnTo>
                <a:cubicBezTo>
                  <a:pt x="600074" y="2861954"/>
                  <a:pt x="698938" y="2763090"/>
                  <a:pt x="820892" y="2763090"/>
                </a:cubicBezTo>
                <a:close/>
                <a:moveTo>
                  <a:pt x="2910825" y="1505898"/>
                </a:moveTo>
                <a:lnTo>
                  <a:pt x="4571425" y="1505898"/>
                </a:lnTo>
                <a:cubicBezTo>
                  <a:pt x="4685050" y="1505898"/>
                  <a:pt x="4777161" y="1598009"/>
                  <a:pt x="4777161" y="1711634"/>
                </a:cubicBezTo>
                <a:lnTo>
                  <a:pt x="4777161" y="3372234"/>
                </a:lnTo>
                <a:cubicBezTo>
                  <a:pt x="4777161" y="3485859"/>
                  <a:pt x="4685050" y="3577970"/>
                  <a:pt x="4571425" y="3577970"/>
                </a:cubicBezTo>
                <a:lnTo>
                  <a:pt x="2910825" y="3577970"/>
                </a:lnTo>
                <a:cubicBezTo>
                  <a:pt x="2797200" y="3577970"/>
                  <a:pt x="2705089" y="3485859"/>
                  <a:pt x="2705089" y="3372234"/>
                </a:cubicBezTo>
                <a:lnTo>
                  <a:pt x="2705089" y="1711634"/>
                </a:lnTo>
                <a:cubicBezTo>
                  <a:pt x="2705089" y="1598009"/>
                  <a:pt x="2797200" y="1505898"/>
                  <a:pt x="2910825" y="1505898"/>
                </a:cubicBezTo>
                <a:close/>
                <a:moveTo>
                  <a:pt x="248470" y="0"/>
                </a:moveTo>
                <a:lnTo>
                  <a:pt x="2362328" y="0"/>
                </a:lnTo>
                <a:cubicBezTo>
                  <a:pt x="2499554" y="0"/>
                  <a:pt x="2610798" y="111244"/>
                  <a:pt x="2610798" y="248470"/>
                </a:cubicBezTo>
                <a:lnTo>
                  <a:pt x="2610798" y="2362328"/>
                </a:lnTo>
                <a:cubicBezTo>
                  <a:pt x="2610798" y="2499554"/>
                  <a:pt x="2499554" y="2610798"/>
                  <a:pt x="2362328" y="2610798"/>
                </a:cubicBezTo>
                <a:lnTo>
                  <a:pt x="248470" y="2610798"/>
                </a:lnTo>
                <a:cubicBezTo>
                  <a:pt x="111244" y="2610798"/>
                  <a:pt x="0" y="2499554"/>
                  <a:pt x="0" y="2362328"/>
                </a:cubicBezTo>
                <a:lnTo>
                  <a:pt x="0" y="248470"/>
                </a:lnTo>
                <a:cubicBezTo>
                  <a:pt x="0" y="111244"/>
                  <a:pt x="111244" y="0"/>
                  <a:pt x="24847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2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949836-2C1A-3F44-837E-4C6B0EB925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0807" y="0"/>
            <a:ext cx="5081948" cy="6858000"/>
          </a:xfrm>
          <a:custGeom>
            <a:avLst/>
            <a:gdLst>
              <a:gd name="connsiteX0" fmla="*/ 0 w 5081948"/>
              <a:gd name="connsiteY0" fmla="*/ 0 h 6858000"/>
              <a:gd name="connsiteX1" fmla="*/ 5081948 w 5081948"/>
              <a:gd name="connsiteY1" fmla="*/ 0 h 6858000"/>
              <a:gd name="connsiteX2" fmla="*/ 5081948 w 5081948"/>
              <a:gd name="connsiteY2" fmla="*/ 6858000 h 6858000"/>
              <a:gd name="connsiteX3" fmla="*/ 0 w 50819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948" h="6858000">
                <a:moveTo>
                  <a:pt x="0" y="0"/>
                </a:moveTo>
                <a:lnTo>
                  <a:pt x="5081948" y="0"/>
                </a:lnTo>
                <a:lnTo>
                  <a:pt x="50819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8CAB43-8D11-6E4D-AACC-112773322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7527" y="5541"/>
            <a:ext cx="3019398" cy="3993624"/>
          </a:xfrm>
          <a:custGeom>
            <a:avLst/>
            <a:gdLst>
              <a:gd name="connsiteX0" fmla="*/ 0 w 3019398"/>
              <a:gd name="connsiteY0" fmla="*/ 0 h 3993624"/>
              <a:gd name="connsiteX1" fmla="*/ 3019398 w 3019398"/>
              <a:gd name="connsiteY1" fmla="*/ 0 h 3993624"/>
              <a:gd name="connsiteX2" fmla="*/ 3019398 w 3019398"/>
              <a:gd name="connsiteY2" fmla="*/ 3678187 h 3993624"/>
              <a:gd name="connsiteX3" fmla="*/ 2703961 w 3019398"/>
              <a:gd name="connsiteY3" fmla="*/ 3993624 h 3993624"/>
              <a:gd name="connsiteX4" fmla="*/ 315437 w 3019398"/>
              <a:gd name="connsiteY4" fmla="*/ 3993624 h 3993624"/>
              <a:gd name="connsiteX5" fmla="*/ 0 w 3019398"/>
              <a:gd name="connsiteY5" fmla="*/ 3678187 h 399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9398" h="3993624">
                <a:moveTo>
                  <a:pt x="0" y="0"/>
                </a:moveTo>
                <a:lnTo>
                  <a:pt x="3019398" y="0"/>
                </a:lnTo>
                <a:lnTo>
                  <a:pt x="3019398" y="3678187"/>
                </a:lnTo>
                <a:cubicBezTo>
                  <a:pt x="3019398" y="3852398"/>
                  <a:pt x="2878172" y="3993624"/>
                  <a:pt x="2703961" y="3993624"/>
                </a:cubicBezTo>
                <a:lnTo>
                  <a:pt x="315437" y="3993624"/>
                </a:lnTo>
                <a:cubicBezTo>
                  <a:pt x="141226" y="3993624"/>
                  <a:pt x="0" y="3852398"/>
                  <a:pt x="0" y="3678187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F90A2F-AF84-A34D-B15A-EC2AAA2DCB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00204" y="5541"/>
            <a:ext cx="3019398" cy="3993624"/>
          </a:xfrm>
          <a:custGeom>
            <a:avLst/>
            <a:gdLst>
              <a:gd name="connsiteX0" fmla="*/ 0 w 3019398"/>
              <a:gd name="connsiteY0" fmla="*/ 0 h 3993624"/>
              <a:gd name="connsiteX1" fmla="*/ 3019398 w 3019398"/>
              <a:gd name="connsiteY1" fmla="*/ 0 h 3993624"/>
              <a:gd name="connsiteX2" fmla="*/ 3019398 w 3019398"/>
              <a:gd name="connsiteY2" fmla="*/ 3678187 h 3993624"/>
              <a:gd name="connsiteX3" fmla="*/ 2703961 w 3019398"/>
              <a:gd name="connsiteY3" fmla="*/ 3993624 h 3993624"/>
              <a:gd name="connsiteX4" fmla="*/ 315437 w 3019398"/>
              <a:gd name="connsiteY4" fmla="*/ 3993624 h 3993624"/>
              <a:gd name="connsiteX5" fmla="*/ 0 w 3019398"/>
              <a:gd name="connsiteY5" fmla="*/ 3678187 h 399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9398" h="3993624">
                <a:moveTo>
                  <a:pt x="0" y="0"/>
                </a:moveTo>
                <a:lnTo>
                  <a:pt x="3019398" y="0"/>
                </a:lnTo>
                <a:lnTo>
                  <a:pt x="3019398" y="3678187"/>
                </a:lnTo>
                <a:cubicBezTo>
                  <a:pt x="3019398" y="3852398"/>
                  <a:pt x="2878172" y="3993624"/>
                  <a:pt x="2703961" y="3993624"/>
                </a:cubicBezTo>
                <a:lnTo>
                  <a:pt x="315437" y="3993624"/>
                </a:lnTo>
                <a:cubicBezTo>
                  <a:pt x="141226" y="3993624"/>
                  <a:pt x="0" y="3852398"/>
                  <a:pt x="0" y="3678187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8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9EA3AC-986D-7540-8D36-47D8E6C7FD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5144" y="0"/>
            <a:ext cx="11106856" cy="6858000"/>
          </a:xfrm>
          <a:custGeom>
            <a:avLst/>
            <a:gdLst>
              <a:gd name="connsiteX0" fmla="*/ 0 w 11106856"/>
              <a:gd name="connsiteY0" fmla="*/ 0 h 6858000"/>
              <a:gd name="connsiteX1" fmla="*/ 11106856 w 11106856"/>
              <a:gd name="connsiteY1" fmla="*/ 0 h 6858000"/>
              <a:gd name="connsiteX2" fmla="*/ 11106856 w 11106856"/>
              <a:gd name="connsiteY2" fmla="*/ 6858000 h 6858000"/>
              <a:gd name="connsiteX3" fmla="*/ 0 w 1110685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6856" h="6858000">
                <a:moveTo>
                  <a:pt x="0" y="0"/>
                </a:moveTo>
                <a:lnTo>
                  <a:pt x="11106856" y="0"/>
                </a:lnTo>
                <a:lnTo>
                  <a:pt x="11106856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B1A3DD-998F-1E49-94B7-ECA9BDCCA9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827" y="1974838"/>
            <a:ext cx="2509710" cy="2243321"/>
          </a:xfrm>
          <a:custGeom>
            <a:avLst/>
            <a:gdLst>
              <a:gd name="connsiteX0" fmla="*/ 418293 w 2509710"/>
              <a:gd name="connsiteY0" fmla="*/ 0 h 2243321"/>
              <a:gd name="connsiteX1" fmla="*/ 2091417 w 2509710"/>
              <a:gd name="connsiteY1" fmla="*/ 0 h 2243321"/>
              <a:gd name="connsiteX2" fmla="*/ 2509710 w 2509710"/>
              <a:gd name="connsiteY2" fmla="*/ 418293 h 2243321"/>
              <a:gd name="connsiteX3" fmla="*/ 2509710 w 2509710"/>
              <a:gd name="connsiteY3" fmla="*/ 2243321 h 2243321"/>
              <a:gd name="connsiteX4" fmla="*/ 0 w 2509710"/>
              <a:gd name="connsiteY4" fmla="*/ 2243321 h 2243321"/>
              <a:gd name="connsiteX5" fmla="*/ 0 w 2509710"/>
              <a:gd name="connsiteY5" fmla="*/ 418293 h 2243321"/>
              <a:gd name="connsiteX6" fmla="*/ 418293 w 2509710"/>
              <a:gd name="connsiteY6" fmla="*/ 0 h 224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710" h="2243321">
                <a:moveTo>
                  <a:pt x="418293" y="0"/>
                </a:moveTo>
                <a:lnTo>
                  <a:pt x="2091417" y="0"/>
                </a:lnTo>
                <a:cubicBezTo>
                  <a:pt x="2322434" y="0"/>
                  <a:pt x="2509710" y="187276"/>
                  <a:pt x="2509710" y="418293"/>
                </a:cubicBezTo>
                <a:lnTo>
                  <a:pt x="2509710" y="2243321"/>
                </a:lnTo>
                <a:lnTo>
                  <a:pt x="0" y="2243321"/>
                </a:lnTo>
                <a:lnTo>
                  <a:pt x="0" y="418293"/>
                </a:lnTo>
                <a:cubicBezTo>
                  <a:pt x="0" y="187276"/>
                  <a:pt x="187276" y="0"/>
                  <a:pt x="41829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4BF570-6CBF-1D49-AEC1-E0C2C1693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0075" y="1974837"/>
            <a:ext cx="2509710" cy="2243321"/>
          </a:xfrm>
          <a:custGeom>
            <a:avLst/>
            <a:gdLst>
              <a:gd name="connsiteX0" fmla="*/ 418293 w 2509710"/>
              <a:gd name="connsiteY0" fmla="*/ 0 h 2243321"/>
              <a:gd name="connsiteX1" fmla="*/ 2091417 w 2509710"/>
              <a:gd name="connsiteY1" fmla="*/ 0 h 2243321"/>
              <a:gd name="connsiteX2" fmla="*/ 2509710 w 2509710"/>
              <a:gd name="connsiteY2" fmla="*/ 418293 h 2243321"/>
              <a:gd name="connsiteX3" fmla="*/ 2509710 w 2509710"/>
              <a:gd name="connsiteY3" fmla="*/ 2243321 h 2243321"/>
              <a:gd name="connsiteX4" fmla="*/ 0 w 2509710"/>
              <a:gd name="connsiteY4" fmla="*/ 2243321 h 2243321"/>
              <a:gd name="connsiteX5" fmla="*/ 0 w 2509710"/>
              <a:gd name="connsiteY5" fmla="*/ 418293 h 2243321"/>
              <a:gd name="connsiteX6" fmla="*/ 418293 w 2509710"/>
              <a:gd name="connsiteY6" fmla="*/ 0 h 224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710" h="2243321">
                <a:moveTo>
                  <a:pt x="418293" y="0"/>
                </a:moveTo>
                <a:lnTo>
                  <a:pt x="2091417" y="0"/>
                </a:lnTo>
                <a:cubicBezTo>
                  <a:pt x="2322434" y="0"/>
                  <a:pt x="2509710" y="187276"/>
                  <a:pt x="2509710" y="418293"/>
                </a:cubicBezTo>
                <a:lnTo>
                  <a:pt x="2509710" y="2243321"/>
                </a:lnTo>
                <a:lnTo>
                  <a:pt x="0" y="2243321"/>
                </a:lnTo>
                <a:lnTo>
                  <a:pt x="0" y="418293"/>
                </a:lnTo>
                <a:cubicBezTo>
                  <a:pt x="0" y="187276"/>
                  <a:pt x="187276" y="0"/>
                  <a:pt x="41829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66A009-09CB-5847-BE69-57D3DDF9B5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9951" y="1974838"/>
            <a:ext cx="2509710" cy="2243321"/>
          </a:xfrm>
          <a:custGeom>
            <a:avLst/>
            <a:gdLst>
              <a:gd name="connsiteX0" fmla="*/ 418293 w 2509710"/>
              <a:gd name="connsiteY0" fmla="*/ 0 h 2243321"/>
              <a:gd name="connsiteX1" fmla="*/ 2091417 w 2509710"/>
              <a:gd name="connsiteY1" fmla="*/ 0 h 2243321"/>
              <a:gd name="connsiteX2" fmla="*/ 2509710 w 2509710"/>
              <a:gd name="connsiteY2" fmla="*/ 418293 h 2243321"/>
              <a:gd name="connsiteX3" fmla="*/ 2509710 w 2509710"/>
              <a:gd name="connsiteY3" fmla="*/ 2243321 h 2243321"/>
              <a:gd name="connsiteX4" fmla="*/ 0 w 2509710"/>
              <a:gd name="connsiteY4" fmla="*/ 2243321 h 2243321"/>
              <a:gd name="connsiteX5" fmla="*/ 0 w 2509710"/>
              <a:gd name="connsiteY5" fmla="*/ 418293 h 2243321"/>
              <a:gd name="connsiteX6" fmla="*/ 418293 w 2509710"/>
              <a:gd name="connsiteY6" fmla="*/ 0 h 224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710" h="2243321">
                <a:moveTo>
                  <a:pt x="418293" y="0"/>
                </a:moveTo>
                <a:lnTo>
                  <a:pt x="2091417" y="0"/>
                </a:lnTo>
                <a:cubicBezTo>
                  <a:pt x="2322434" y="0"/>
                  <a:pt x="2509710" y="187276"/>
                  <a:pt x="2509710" y="418293"/>
                </a:cubicBezTo>
                <a:lnTo>
                  <a:pt x="2509710" y="2243321"/>
                </a:lnTo>
                <a:lnTo>
                  <a:pt x="0" y="2243321"/>
                </a:lnTo>
                <a:lnTo>
                  <a:pt x="0" y="418293"/>
                </a:lnTo>
                <a:cubicBezTo>
                  <a:pt x="0" y="187276"/>
                  <a:pt x="187276" y="0"/>
                  <a:pt x="41829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5652D-89FF-424D-942E-664D52C73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18090" y="1973353"/>
            <a:ext cx="1991250" cy="1991250"/>
          </a:xfrm>
          <a:custGeom>
            <a:avLst/>
            <a:gdLst>
              <a:gd name="connsiteX0" fmla="*/ 995625 w 1991250"/>
              <a:gd name="connsiteY0" fmla="*/ 0 h 1991250"/>
              <a:gd name="connsiteX1" fmla="*/ 1991250 w 1991250"/>
              <a:gd name="connsiteY1" fmla="*/ 995625 h 1991250"/>
              <a:gd name="connsiteX2" fmla="*/ 995625 w 1991250"/>
              <a:gd name="connsiteY2" fmla="*/ 1991250 h 1991250"/>
              <a:gd name="connsiteX3" fmla="*/ 0 w 1991250"/>
              <a:gd name="connsiteY3" fmla="*/ 995625 h 1991250"/>
              <a:gd name="connsiteX4" fmla="*/ 995625 w 1991250"/>
              <a:gd name="connsiteY4" fmla="*/ 0 h 19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250" h="1991250">
                <a:moveTo>
                  <a:pt x="995625" y="0"/>
                </a:moveTo>
                <a:cubicBezTo>
                  <a:pt x="1545494" y="0"/>
                  <a:pt x="1991250" y="445756"/>
                  <a:pt x="1991250" y="995625"/>
                </a:cubicBezTo>
                <a:cubicBezTo>
                  <a:pt x="1991250" y="1545494"/>
                  <a:pt x="1545494" y="1991250"/>
                  <a:pt x="995625" y="1991250"/>
                </a:cubicBezTo>
                <a:cubicBezTo>
                  <a:pt x="445756" y="1991250"/>
                  <a:pt x="0" y="1545494"/>
                  <a:pt x="0" y="995625"/>
                </a:cubicBezTo>
                <a:cubicBezTo>
                  <a:pt x="0" y="445756"/>
                  <a:pt x="445756" y="0"/>
                  <a:pt x="99562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42520C-668E-0F48-83F8-B25449808D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2129" y="1973353"/>
            <a:ext cx="1991250" cy="1991250"/>
          </a:xfrm>
          <a:custGeom>
            <a:avLst/>
            <a:gdLst>
              <a:gd name="connsiteX0" fmla="*/ 995625 w 1991250"/>
              <a:gd name="connsiteY0" fmla="*/ 0 h 1991250"/>
              <a:gd name="connsiteX1" fmla="*/ 1991250 w 1991250"/>
              <a:gd name="connsiteY1" fmla="*/ 995625 h 1991250"/>
              <a:gd name="connsiteX2" fmla="*/ 995625 w 1991250"/>
              <a:gd name="connsiteY2" fmla="*/ 1991250 h 1991250"/>
              <a:gd name="connsiteX3" fmla="*/ 0 w 1991250"/>
              <a:gd name="connsiteY3" fmla="*/ 995625 h 1991250"/>
              <a:gd name="connsiteX4" fmla="*/ 995625 w 1991250"/>
              <a:gd name="connsiteY4" fmla="*/ 0 h 19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250" h="1991250">
                <a:moveTo>
                  <a:pt x="995625" y="0"/>
                </a:moveTo>
                <a:cubicBezTo>
                  <a:pt x="1545494" y="0"/>
                  <a:pt x="1991250" y="445756"/>
                  <a:pt x="1991250" y="995625"/>
                </a:cubicBezTo>
                <a:cubicBezTo>
                  <a:pt x="1991250" y="1545494"/>
                  <a:pt x="1545494" y="1991250"/>
                  <a:pt x="995625" y="1991250"/>
                </a:cubicBezTo>
                <a:cubicBezTo>
                  <a:pt x="445756" y="1991250"/>
                  <a:pt x="0" y="1545494"/>
                  <a:pt x="0" y="995625"/>
                </a:cubicBezTo>
                <a:cubicBezTo>
                  <a:pt x="0" y="445756"/>
                  <a:pt x="445756" y="0"/>
                  <a:pt x="99562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BAE8C-ADC7-EC49-B742-DA7B579028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6168" y="1973353"/>
            <a:ext cx="1991250" cy="1991250"/>
          </a:xfrm>
          <a:custGeom>
            <a:avLst/>
            <a:gdLst>
              <a:gd name="connsiteX0" fmla="*/ 995625 w 1991250"/>
              <a:gd name="connsiteY0" fmla="*/ 0 h 1991250"/>
              <a:gd name="connsiteX1" fmla="*/ 1991250 w 1991250"/>
              <a:gd name="connsiteY1" fmla="*/ 995625 h 1991250"/>
              <a:gd name="connsiteX2" fmla="*/ 995625 w 1991250"/>
              <a:gd name="connsiteY2" fmla="*/ 1991250 h 1991250"/>
              <a:gd name="connsiteX3" fmla="*/ 0 w 1991250"/>
              <a:gd name="connsiteY3" fmla="*/ 995625 h 1991250"/>
              <a:gd name="connsiteX4" fmla="*/ 995625 w 1991250"/>
              <a:gd name="connsiteY4" fmla="*/ 0 h 19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250" h="1991250">
                <a:moveTo>
                  <a:pt x="995625" y="0"/>
                </a:moveTo>
                <a:cubicBezTo>
                  <a:pt x="1545494" y="0"/>
                  <a:pt x="1991250" y="445756"/>
                  <a:pt x="1991250" y="995625"/>
                </a:cubicBezTo>
                <a:cubicBezTo>
                  <a:pt x="1991250" y="1545494"/>
                  <a:pt x="1545494" y="1991250"/>
                  <a:pt x="995625" y="1991250"/>
                </a:cubicBezTo>
                <a:cubicBezTo>
                  <a:pt x="445756" y="1991250"/>
                  <a:pt x="0" y="1545494"/>
                  <a:pt x="0" y="995625"/>
                </a:cubicBezTo>
                <a:cubicBezTo>
                  <a:pt x="0" y="445756"/>
                  <a:pt x="445756" y="0"/>
                  <a:pt x="99562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D90108-7869-1046-BC2A-72B9117511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0207" y="1973353"/>
            <a:ext cx="1991250" cy="1991250"/>
          </a:xfrm>
          <a:custGeom>
            <a:avLst/>
            <a:gdLst>
              <a:gd name="connsiteX0" fmla="*/ 995625 w 1991250"/>
              <a:gd name="connsiteY0" fmla="*/ 0 h 1991250"/>
              <a:gd name="connsiteX1" fmla="*/ 1991250 w 1991250"/>
              <a:gd name="connsiteY1" fmla="*/ 995625 h 1991250"/>
              <a:gd name="connsiteX2" fmla="*/ 995625 w 1991250"/>
              <a:gd name="connsiteY2" fmla="*/ 1991250 h 1991250"/>
              <a:gd name="connsiteX3" fmla="*/ 0 w 1991250"/>
              <a:gd name="connsiteY3" fmla="*/ 995625 h 1991250"/>
              <a:gd name="connsiteX4" fmla="*/ 995625 w 1991250"/>
              <a:gd name="connsiteY4" fmla="*/ 0 h 19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250" h="1991250">
                <a:moveTo>
                  <a:pt x="995625" y="0"/>
                </a:moveTo>
                <a:cubicBezTo>
                  <a:pt x="1545494" y="0"/>
                  <a:pt x="1991250" y="445756"/>
                  <a:pt x="1991250" y="995625"/>
                </a:cubicBezTo>
                <a:cubicBezTo>
                  <a:pt x="1991250" y="1545494"/>
                  <a:pt x="1545494" y="1991250"/>
                  <a:pt x="995625" y="1991250"/>
                </a:cubicBezTo>
                <a:cubicBezTo>
                  <a:pt x="445756" y="1991250"/>
                  <a:pt x="0" y="1545494"/>
                  <a:pt x="0" y="995625"/>
                </a:cubicBezTo>
                <a:cubicBezTo>
                  <a:pt x="0" y="445756"/>
                  <a:pt x="445756" y="0"/>
                  <a:pt x="99562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E629D3-0823-5C41-85F4-B16D7C2917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4072" y="0"/>
            <a:ext cx="4437953" cy="6858000"/>
          </a:xfrm>
          <a:custGeom>
            <a:avLst/>
            <a:gdLst>
              <a:gd name="connsiteX0" fmla="*/ 0 w 4437953"/>
              <a:gd name="connsiteY0" fmla="*/ 0 h 6858000"/>
              <a:gd name="connsiteX1" fmla="*/ 4437953 w 4437953"/>
              <a:gd name="connsiteY1" fmla="*/ 0 h 6858000"/>
              <a:gd name="connsiteX2" fmla="*/ 4437953 w 4437953"/>
              <a:gd name="connsiteY2" fmla="*/ 6858000 h 6858000"/>
              <a:gd name="connsiteX3" fmla="*/ 0 w 44379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7953" h="6858000">
                <a:moveTo>
                  <a:pt x="0" y="0"/>
                </a:moveTo>
                <a:lnTo>
                  <a:pt x="4437953" y="0"/>
                </a:lnTo>
                <a:lnTo>
                  <a:pt x="443795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04D079-A5EC-FF42-8FC7-6DEBF6B7AC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35550" y="1135778"/>
            <a:ext cx="2094997" cy="4536366"/>
          </a:xfrm>
          <a:custGeom>
            <a:avLst/>
            <a:gdLst>
              <a:gd name="connsiteX0" fmla="*/ 218802 w 2094997"/>
              <a:gd name="connsiteY0" fmla="*/ 0 h 4536366"/>
              <a:gd name="connsiteX1" fmla="*/ 1876196 w 2094997"/>
              <a:gd name="connsiteY1" fmla="*/ 0 h 4536366"/>
              <a:gd name="connsiteX2" fmla="*/ 2094997 w 2094997"/>
              <a:gd name="connsiteY2" fmla="*/ 218801 h 4536366"/>
              <a:gd name="connsiteX3" fmla="*/ 2094997 w 2094997"/>
              <a:gd name="connsiteY3" fmla="*/ 4317565 h 4536366"/>
              <a:gd name="connsiteX4" fmla="*/ 1876196 w 2094997"/>
              <a:gd name="connsiteY4" fmla="*/ 4536366 h 4536366"/>
              <a:gd name="connsiteX5" fmla="*/ 218802 w 2094997"/>
              <a:gd name="connsiteY5" fmla="*/ 4536366 h 4536366"/>
              <a:gd name="connsiteX6" fmla="*/ 0 w 2094997"/>
              <a:gd name="connsiteY6" fmla="*/ 4317565 h 4536366"/>
              <a:gd name="connsiteX7" fmla="*/ 0 w 2094997"/>
              <a:gd name="connsiteY7" fmla="*/ 218801 h 4536366"/>
              <a:gd name="connsiteX8" fmla="*/ 218802 w 2094997"/>
              <a:gd name="connsiteY8" fmla="*/ 0 h 45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997" h="4536366">
                <a:moveTo>
                  <a:pt x="218802" y="0"/>
                </a:moveTo>
                <a:lnTo>
                  <a:pt x="1876196" y="0"/>
                </a:lnTo>
                <a:cubicBezTo>
                  <a:pt x="1997037" y="0"/>
                  <a:pt x="2094997" y="97961"/>
                  <a:pt x="2094997" y="218801"/>
                </a:cubicBezTo>
                <a:lnTo>
                  <a:pt x="2094997" y="4317565"/>
                </a:lnTo>
                <a:cubicBezTo>
                  <a:pt x="2094997" y="4438406"/>
                  <a:pt x="1997037" y="4536366"/>
                  <a:pt x="1876196" y="4536366"/>
                </a:cubicBezTo>
                <a:lnTo>
                  <a:pt x="218802" y="4536366"/>
                </a:lnTo>
                <a:cubicBezTo>
                  <a:pt x="97961" y="4536366"/>
                  <a:pt x="0" y="4438406"/>
                  <a:pt x="0" y="4317565"/>
                </a:cubicBezTo>
                <a:lnTo>
                  <a:pt x="0" y="218801"/>
                </a:lnTo>
                <a:cubicBezTo>
                  <a:pt x="0" y="97961"/>
                  <a:pt x="97961" y="0"/>
                  <a:pt x="21880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969E0-F035-FF4B-91FA-216858087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A93996-694D-F646-B0F7-171AF180E1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800000">
            <a:off x="8618588" y="1570493"/>
            <a:ext cx="1701372" cy="3645798"/>
          </a:xfrm>
          <a:custGeom>
            <a:avLst/>
            <a:gdLst>
              <a:gd name="connsiteX0" fmla="*/ 1633306 w 1701372"/>
              <a:gd name="connsiteY0" fmla="*/ 68066 h 3645798"/>
              <a:gd name="connsiteX1" fmla="*/ 1701372 w 1701372"/>
              <a:gd name="connsiteY1" fmla="*/ 232390 h 3645798"/>
              <a:gd name="connsiteX2" fmla="*/ 1701372 w 1701372"/>
              <a:gd name="connsiteY2" fmla="*/ 3413408 h 3645798"/>
              <a:gd name="connsiteX3" fmla="*/ 1468982 w 1701372"/>
              <a:gd name="connsiteY3" fmla="*/ 3645798 h 3645798"/>
              <a:gd name="connsiteX4" fmla="*/ 232390 w 1701372"/>
              <a:gd name="connsiteY4" fmla="*/ 3645798 h 3645798"/>
              <a:gd name="connsiteX5" fmla="*/ 0 w 1701372"/>
              <a:gd name="connsiteY5" fmla="*/ 3413408 h 3645798"/>
              <a:gd name="connsiteX6" fmla="*/ 0 w 1701372"/>
              <a:gd name="connsiteY6" fmla="*/ 232390 h 3645798"/>
              <a:gd name="connsiteX7" fmla="*/ 232390 w 1701372"/>
              <a:gd name="connsiteY7" fmla="*/ 0 h 3645798"/>
              <a:gd name="connsiteX8" fmla="*/ 1468982 w 1701372"/>
              <a:gd name="connsiteY8" fmla="*/ 0 h 3645798"/>
              <a:gd name="connsiteX9" fmla="*/ 1633306 w 1701372"/>
              <a:gd name="connsiteY9" fmla="*/ 68066 h 364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1372" h="3645798">
                <a:moveTo>
                  <a:pt x="1633306" y="68066"/>
                </a:moveTo>
                <a:cubicBezTo>
                  <a:pt x="1675360" y="110120"/>
                  <a:pt x="1701372" y="168218"/>
                  <a:pt x="1701372" y="232390"/>
                </a:cubicBezTo>
                <a:lnTo>
                  <a:pt x="1701372" y="3413408"/>
                </a:lnTo>
                <a:cubicBezTo>
                  <a:pt x="1701371" y="3541753"/>
                  <a:pt x="1597327" y="3645798"/>
                  <a:pt x="1468982" y="3645798"/>
                </a:cubicBezTo>
                <a:lnTo>
                  <a:pt x="232390" y="3645798"/>
                </a:lnTo>
                <a:cubicBezTo>
                  <a:pt x="104045" y="3645798"/>
                  <a:pt x="0" y="3541753"/>
                  <a:pt x="0" y="3413408"/>
                </a:cubicBezTo>
                <a:lnTo>
                  <a:pt x="0" y="232390"/>
                </a:lnTo>
                <a:cubicBezTo>
                  <a:pt x="0" y="104045"/>
                  <a:pt x="104045" y="0"/>
                  <a:pt x="232390" y="0"/>
                </a:cubicBezTo>
                <a:lnTo>
                  <a:pt x="1468982" y="0"/>
                </a:lnTo>
                <a:cubicBezTo>
                  <a:pt x="1533154" y="0"/>
                  <a:pt x="1591252" y="26012"/>
                  <a:pt x="1633306" y="68066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197BBB-9AE8-3042-A5E8-07EEE4E46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8988" y="1448400"/>
            <a:ext cx="1701373" cy="3645798"/>
          </a:xfrm>
          <a:custGeom>
            <a:avLst/>
            <a:gdLst>
              <a:gd name="connsiteX0" fmla="*/ 68066 w 1701373"/>
              <a:gd name="connsiteY0" fmla="*/ 68066 h 3645798"/>
              <a:gd name="connsiteX1" fmla="*/ 232390 w 1701373"/>
              <a:gd name="connsiteY1" fmla="*/ 0 h 3645798"/>
              <a:gd name="connsiteX2" fmla="*/ 1468982 w 1701373"/>
              <a:gd name="connsiteY2" fmla="*/ 1 h 3645798"/>
              <a:gd name="connsiteX3" fmla="*/ 1701372 w 1701373"/>
              <a:gd name="connsiteY3" fmla="*/ 232390 h 3645798"/>
              <a:gd name="connsiteX4" fmla="*/ 1701373 w 1701373"/>
              <a:gd name="connsiteY4" fmla="*/ 3413408 h 3645798"/>
              <a:gd name="connsiteX5" fmla="*/ 1468982 w 1701373"/>
              <a:gd name="connsiteY5" fmla="*/ 3645798 h 3645798"/>
              <a:gd name="connsiteX6" fmla="*/ 232390 w 1701373"/>
              <a:gd name="connsiteY6" fmla="*/ 3645798 h 3645798"/>
              <a:gd name="connsiteX7" fmla="*/ 0 w 1701373"/>
              <a:gd name="connsiteY7" fmla="*/ 3413408 h 3645798"/>
              <a:gd name="connsiteX8" fmla="*/ 0 w 1701373"/>
              <a:gd name="connsiteY8" fmla="*/ 232391 h 3645798"/>
              <a:gd name="connsiteX9" fmla="*/ 68066 w 1701373"/>
              <a:gd name="connsiteY9" fmla="*/ 68066 h 364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1373" h="3645798">
                <a:moveTo>
                  <a:pt x="68066" y="68066"/>
                </a:moveTo>
                <a:cubicBezTo>
                  <a:pt x="110120" y="26012"/>
                  <a:pt x="168218" y="1"/>
                  <a:pt x="232390" y="0"/>
                </a:cubicBezTo>
                <a:lnTo>
                  <a:pt x="1468982" y="1"/>
                </a:lnTo>
                <a:cubicBezTo>
                  <a:pt x="1597327" y="1"/>
                  <a:pt x="1701372" y="104045"/>
                  <a:pt x="1701372" y="232390"/>
                </a:cubicBezTo>
                <a:lnTo>
                  <a:pt x="1701373" y="3413408"/>
                </a:lnTo>
                <a:cubicBezTo>
                  <a:pt x="1701372" y="3541753"/>
                  <a:pt x="1597327" y="3645798"/>
                  <a:pt x="1468982" y="3645798"/>
                </a:cubicBezTo>
                <a:lnTo>
                  <a:pt x="232390" y="3645798"/>
                </a:lnTo>
                <a:cubicBezTo>
                  <a:pt x="104045" y="3645798"/>
                  <a:pt x="0" y="3541753"/>
                  <a:pt x="0" y="3413408"/>
                </a:cubicBezTo>
                <a:lnTo>
                  <a:pt x="0" y="232391"/>
                </a:lnTo>
                <a:cubicBezTo>
                  <a:pt x="0" y="168218"/>
                  <a:pt x="26012" y="110120"/>
                  <a:pt x="68066" y="68066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33078F-E9BB-8B44-B40C-8813483F40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0227" y="4517999"/>
            <a:ext cx="1337584" cy="1337584"/>
          </a:xfrm>
          <a:custGeom>
            <a:avLst/>
            <a:gdLst>
              <a:gd name="connsiteX0" fmla="*/ 668792 w 1337584"/>
              <a:gd name="connsiteY0" fmla="*/ 0 h 1337584"/>
              <a:gd name="connsiteX1" fmla="*/ 1337584 w 1337584"/>
              <a:gd name="connsiteY1" fmla="*/ 668792 h 1337584"/>
              <a:gd name="connsiteX2" fmla="*/ 668792 w 1337584"/>
              <a:gd name="connsiteY2" fmla="*/ 1337584 h 1337584"/>
              <a:gd name="connsiteX3" fmla="*/ 0 w 1337584"/>
              <a:gd name="connsiteY3" fmla="*/ 668792 h 1337584"/>
              <a:gd name="connsiteX4" fmla="*/ 668792 w 1337584"/>
              <a:gd name="connsiteY4" fmla="*/ 0 h 13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584" h="1337584">
                <a:moveTo>
                  <a:pt x="668792" y="0"/>
                </a:moveTo>
                <a:cubicBezTo>
                  <a:pt x="1038156" y="0"/>
                  <a:pt x="1337584" y="299428"/>
                  <a:pt x="1337584" y="668792"/>
                </a:cubicBezTo>
                <a:cubicBezTo>
                  <a:pt x="1337584" y="1038156"/>
                  <a:pt x="1038156" y="1337584"/>
                  <a:pt x="668792" y="1337584"/>
                </a:cubicBezTo>
                <a:cubicBezTo>
                  <a:pt x="299428" y="1337584"/>
                  <a:pt x="0" y="1038156"/>
                  <a:pt x="0" y="668792"/>
                </a:cubicBezTo>
                <a:cubicBezTo>
                  <a:pt x="0" y="299428"/>
                  <a:pt x="299428" y="0"/>
                  <a:pt x="6687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F3E2B-C983-4C4E-AD0F-F8E8958F73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5505" y="4517999"/>
            <a:ext cx="1337584" cy="1337584"/>
          </a:xfrm>
          <a:custGeom>
            <a:avLst/>
            <a:gdLst>
              <a:gd name="connsiteX0" fmla="*/ 668792 w 1337584"/>
              <a:gd name="connsiteY0" fmla="*/ 0 h 1337584"/>
              <a:gd name="connsiteX1" fmla="*/ 1337584 w 1337584"/>
              <a:gd name="connsiteY1" fmla="*/ 668792 h 1337584"/>
              <a:gd name="connsiteX2" fmla="*/ 668792 w 1337584"/>
              <a:gd name="connsiteY2" fmla="*/ 1337584 h 1337584"/>
              <a:gd name="connsiteX3" fmla="*/ 0 w 1337584"/>
              <a:gd name="connsiteY3" fmla="*/ 668792 h 1337584"/>
              <a:gd name="connsiteX4" fmla="*/ 668792 w 1337584"/>
              <a:gd name="connsiteY4" fmla="*/ 0 h 13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584" h="1337584">
                <a:moveTo>
                  <a:pt x="668792" y="0"/>
                </a:moveTo>
                <a:cubicBezTo>
                  <a:pt x="1038156" y="0"/>
                  <a:pt x="1337584" y="299428"/>
                  <a:pt x="1337584" y="668792"/>
                </a:cubicBezTo>
                <a:cubicBezTo>
                  <a:pt x="1337584" y="1038156"/>
                  <a:pt x="1038156" y="1337584"/>
                  <a:pt x="668792" y="1337584"/>
                </a:cubicBezTo>
                <a:cubicBezTo>
                  <a:pt x="299428" y="1337584"/>
                  <a:pt x="0" y="1038156"/>
                  <a:pt x="0" y="668792"/>
                </a:cubicBezTo>
                <a:cubicBezTo>
                  <a:pt x="0" y="299428"/>
                  <a:pt x="299428" y="0"/>
                  <a:pt x="6687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F318C6-9361-D74D-9F44-661E084370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65505" y="0"/>
            <a:ext cx="5626495" cy="3861826"/>
          </a:xfrm>
          <a:custGeom>
            <a:avLst/>
            <a:gdLst>
              <a:gd name="connsiteX0" fmla="*/ 0 w 5359794"/>
              <a:gd name="connsiteY0" fmla="*/ 0 h 3678772"/>
              <a:gd name="connsiteX1" fmla="*/ 5359794 w 5359794"/>
              <a:gd name="connsiteY1" fmla="*/ 0 h 3678772"/>
              <a:gd name="connsiteX2" fmla="*/ 5359794 w 5359794"/>
              <a:gd name="connsiteY2" fmla="*/ 3678772 h 3678772"/>
              <a:gd name="connsiteX3" fmla="*/ 487179 w 5359794"/>
              <a:gd name="connsiteY3" fmla="*/ 3678772 h 3678772"/>
              <a:gd name="connsiteX4" fmla="*/ 0 w 5359794"/>
              <a:gd name="connsiteY4" fmla="*/ 3191592 h 367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794" h="3678772">
                <a:moveTo>
                  <a:pt x="0" y="0"/>
                </a:moveTo>
                <a:lnTo>
                  <a:pt x="5359794" y="0"/>
                </a:lnTo>
                <a:lnTo>
                  <a:pt x="5359794" y="3678772"/>
                </a:lnTo>
                <a:lnTo>
                  <a:pt x="487179" y="3678772"/>
                </a:lnTo>
                <a:cubicBezTo>
                  <a:pt x="218117" y="3678772"/>
                  <a:pt x="0" y="3460654"/>
                  <a:pt x="0" y="3191592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4B3E3D-CAB2-E048-9B6C-078C8A68BC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74151" y="2844778"/>
            <a:ext cx="2094997" cy="4536366"/>
          </a:xfrm>
          <a:custGeom>
            <a:avLst/>
            <a:gdLst>
              <a:gd name="connsiteX0" fmla="*/ 218802 w 2094997"/>
              <a:gd name="connsiteY0" fmla="*/ 0 h 4536366"/>
              <a:gd name="connsiteX1" fmla="*/ 1876196 w 2094997"/>
              <a:gd name="connsiteY1" fmla="*/ 0 h 4536366"/>
              <a:gd name="connsiteX2" fmla="*/ 2094997 w 2094997"/>
              <a:gd name="connsiteY2" fmla="*/ 218801 h 4536366"/>
              <a:gd name="connsiteX3" fmla="*/ 2094997 w 2094997"/>
              <a:gd name="connsiteY3" fmla="*/ 4317565 h 4536366"/>
              <a:gd name="connsiteX4" fmla="*/ 1876196 w 2094997"/>
              <a:gd name="connsiteY4" fmla="*/ 4536366 h 4536366"/>
              <a:gd name="connsiteX5" fmla="*/ 218802 w 2094997"/>
              <a:gd name="connsiteY5" fmla="*/ 4536366 h 4536366"/>
              <a:gd name="connsiteX6" fmla="*/ 0 w 2094997"/>
              <a:gd name="connsiteY6" fmla="*/ 4317565 h 4536366"/>
              <a:gd name="connsiteX7" fmla="*/ 0 w 2094997"/>
              <a:gd name="connsiteY7" fmla="*/ 218801 h 4536366"/>
              <a:gd name="connsiteX8" fmla="*/ 218802 w 2094997"/>
              <a:gd name="connsiteY8" fmla="*/ 0 h 45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997" h="4536366">
                <a:moveTo>
                  <a:pt x="218802" y="0"/>
                </a:moveTo>
                <a:lnTo>
                  <a:pt x="1876196" y="0"/>
                </a:lnTo>
                <a:cubicBezTo>
                  <a:pt x="1997037" y="0"/>
                  <a:pt x="2094997" y="97961"/>
                  <a:pt x="2094997" y="218801"/>
                </a:cubicBezTo>
                <a:lnTo>
                  <a:pt x="2094997" y="4317565"/>
                </a:lnTo>
                <a:cubicBezTo>
                  <a:pt x="2094997" y="4438406"/>
                  <a:pt x="1997037" y="4536366"/>
                  <a:pt x="1876196" y="4536366"/>
                </a:cubicBezTo>
                <a:lnTo>
                  <a:pt x="218802" y="4536366"/>
                </a:lnTo>
                <a:cubicBezTo>
                  <a:pt x="97961" y="4536366"/>
                  <a:pt x="0" y="4438406"/>
                  <a:pt x="0" y="4317565"/>
                </a:cubicBezTo>
                <a:lnTo>
                  <a:pt x="0" y="218801"/>
                </a:lnTo>
                <a:cubicBezTo>
                  <a:pt x="0" y="97961"/>
                  <a:pt x="97961" y="0"/>
                  <a:pt x="21880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D6B932-8653-D243-9563-6272779FA2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8190" y="2844778"/>
            <a:ext cx="2094997" cy="4536366"/>
          </a:xfrm>
          <a:custGeom>
            <a:avLst/>
            <a:gdLst>
              <a:gd name="connsiteX0" fmla="*/ 218802 w 2094997"/>
              <a:gd name="connsiteY0" fmla="*/ 0 h 4536366"/>
              <a:gd name="connsiteX1" fmla="*/ 1876196 w 2094997"/>
              <a:gd name="connsiteY1" fmla="*/ 0 h 4536366"/>
              <a:gd name="connsiteX2" fmla="*/ 2094997 w 2094997"/>
              <a:gd name="connsiteY2" fmla="*/ 218801 h 4536366"/>
              <a:gd name="connsiteX3" fmla="*/ 2094997 w 2094997"/>
              <a:gd name="connsiteY3" fmla="*/ 4317565 h 4536366"/>
              <a:gd name="connsiteX4" fmla="*/ 1876196 w 2094997"/>
              <a:gd name="connsiteY4" fmla="*/ 4536366 h 4536366"/>
              <a:gd name="connsiteX5" fmla="*/ 218802 w 2094997"/>
              <a:gd name="connsiteY5" fmla="*/ 4536366 h 4536366"/>
              <a:gd name="connsiteX6" fmla="*/ 0 w 2094997"/>
              <a:gd name="connsiteY6" fmla="*/ 4317565 h 4536366"/>
              <a:gd name="connsiteX7" fmla="*/ 0 w 2094997"/>
              <a:gd name="connsiteY7" fmla="*/ 218801 h 4536366"/>
              <a:gd name="connsiteX8" fmla="*/ 218802 w 2094997"/>
              <a:gd name="connsiteY8" fmla="*/ 0 h 45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997" h="4536366">
                <a:moveTo>
                  <a:pt x="218802" y="0"/>
                </a:moveTo>
                <a:lnTo>
                  <a:pt x="1876196" y="0"/>
                </a:lnTo>
                <a:cubicBezTo>
                  <a:pt x="1997037" y="0"/>
                  <a:pt x="2094997" y="97961"/>
                  <a:pt x="2094997" y="218801"/>
                </a:cubicBezTo>
                <a:lnTo>
                  <a:pt x="2094997" y="4317565"/>
                </a:lnTo>
                <a:cubicBezTo>
                  <a:pt x="2094997" y="4438406"/>
                  <a:pt x="1997037" y="4536366"/>
                  <a:pt x="1876196" y="4536366"/>
                </a:cubicBezTo>
                <a:lnTo>
                  <a:pt x="218802" y="4536366"/>
                </a:lnTo>
                <a:cubicBezTo>
                  <a:pt x="97961" y="4536366"/>
                  <a:pt x="0" y="4438406"/>
                  <a:pt x="0" y="4317565"/>
                </a:cubicBezTo>
                <a:lnTo>
                  <a:pt x="0" y="218801"/>
                </a:lnTo>
                <a:cubicBezTo>
                  <a:pt x="0" y="97961"/>
                  <a:pt x="97961" y="0"/>
                  <a:pt x="21880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24D7731-86B9-EA4F-811F-BB89E39EFC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0258" y="2844778"/>
            <a:ext cx="2094997" cy="4536366"/>
          </a:xfrm>
          <a:custGeom>
            <a:avLst/>
            <a:gdLst>
              <a:gd name="connsiteX0" fmla="*/ 218802 w 2094997"/>
              <a:gd name="connsiteY0" fmla="*/ 0 h 4536366"/>
              <a:gd name="connsiteX1" fmla="*/ 1876196 w 2094997"/>
              <a:gd name="connsiteY1" fmla="*/ 0 h 4536366"/>
              <a:gd name="connsiteX2" fmla="*/ 2094997 w 2094997"/>
              <a:gd name="connsiteY2" fmla="*/ 218801 h 4536366"/>
              <a:gd name="connsiteX3" fmla="*/ 2094997 w 2094997"/>
              <a:gd name="connsiteY3" fmla="*/ 4317565 h 4536366"/>
              <a:gd name="connsiteX4" fmla="*/ 1876196 w 2094997"/>
              <a:gd name="connsiteY4" fmla="*/ 4536366 h 4536366"/>
              <a:gd name="connsiteX5" fmla="*/ 218802 w 2094997"/>
              <a:gd name="connsiteY5" fmla="*/ 4536366 h 4536366"/>
              <a:gd name="connsiteX6" fmla="*/ 0 w 2094997"/>
              <a:gd name="connsiteY6" fmla="*/ 4317565 h 4536366"/>
              <a:gd name="connsiteX7" fmla="*/ 0 w 2094997"/>
              <a:gd name="connsiteY7" fmla="*/ 218801 h 4536366"/>
              <a:gd name="connsiteX8" fmla="*/ 218802 w 2094997"/>
              <a:gd name="connsiteY8" fmla="*/ 0 h 45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997" h="4536366">
                <a:moveTo>
                  <a:pt x="218802" y="0"/>
                </a:moveTo>
                <a:lnTo>
                  <a:pt x="1876196" y="0"/>
                </a:lnTo>
                <a:cubicBezTo>
                  <a:pt x="1997037" y="0"/>
                  <a:pt x="2094997" y="97961"/>
                  <a:pt x="2094997" y="218801"/>
                </a:cubicBezTo>
                <a:lnTo>
                  <a:pt x="2094997" y="4317565"/>
                </a:lnTo>
                <a:cubicBezTo>
                  <a:pt x="2094997" y="4438406"/>
                  <a:pt x="1997037" y="4536366"/>
                  <a:pt x="1876196" y="4536366"/>
                </a:cubicBezTo>
                <a:lnTo>
                  <a:pt x="218802" y="4536366"/>
                </a:lnTo>
                <a:cubicBezTo>
                  <a:pt x="97961" y="4536366"/>
                  <a:pt x="0" y="4438406"/>
                  <a:pt x="0" y="4317565"/>
                </a:cubicBezTo>
                <a:lnTo>
                  <a:pt x="0" y="218801"/>
                </a:lnTo>
                <a:cubicBezTo>
                  <a:pt x="0" y="97961"/>
                  <a:pt x="97961" y="0"/>
                  <a:pt x="21880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C3B70E-E352-E04F-B1E3-2B02CBA99C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22325" y="2844778"/>
            <a:ext cx="2094997" cy="4536366"/>
          </a:xfrm>
          <a:custGeom>
            <a:avLst/>
            <a:gdLst>
              <a:gd name="connsiteX0" fmla="*/ 218802 w 2094997"/>
              <a:gd name="connsiteY0" fmla="*/ 0 h 4536366"/>
              <a:gd name="connsiteX1" fmla="*/ 1876196 w 2094997"/>
              <a:gd name="connsiteY1" fmla="*/ 0 h 4536366"/>
              <a:gd name="connsiteX2" fmla="*/ 2094997 w 2094997"/>
              <a:gd name="connsiteY2" fmla="*/ 218801 h 4536366"/>
              <a:gd name="connsiteX3" fmla="*/ 2094997 w 2094997"/>
              <a:gd name="connsiteY3" fmla="*/ 4317565 h 4536366"/>
              <a:gd name="connsiteX4" fmla="*/ 1876196 w 2094997"/>
              <a:gd name="connsiteY4" fmla="*/ 4536366 h 4536366"/>
              <a:gd name="connsiteX5" fmla="*/ 218802 w 2094997"/>
              <a:gd name="connsiteY5" fmla="*/ 4536366 h 4536366"/>
              <a:gd name="connsiteX6" fmla="*/ 0 w 2094997"/>
              <a:gd name="connsiteY6" fmla="*/ 4317565 h 4536366"/>
              <a:gd name="connsiteX7" fmla="*/ 0 w 2094997"/>
              <a:gd name="connsiteY7" fmla="*/ 218801 h 4536366"/>
              <a:gd name="connsiteX8" fmla="*/ 218802 w 2094997"/>
              <a:gd name="connsiteY8" fmla="*/ 0 h 45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997" h="4536366">
                <a:moveTo>
                  <a:pt x="218802" y="0"/>
                </a:moveTo>
                <a:lnTo>
                  <a:pt x="1876196" y="0"/>
                </a:lnTo>
                <a:cubicBezTo>
                  <a:pt x="1997037" y="0"/>
                  <a:pt x="2094997" y="97961"/>
                  <a:pt x="2094997" y="218801"/>
                </a:cubicBezTo>
                <a:lnTo>
                  <a:pt x="2094997" y="4317565"/>
                </a:lnTo>
                <a:cubicBezTo>
                  <a:pt x="2094997" y="4438406"/>
                  <a:pt x="1997037" y="4536366"/>
                  <a:pt x="1876196" y="4536366"/>
                </a:cubicBezTo>
                <a:lnTo>
                  <a:pt x="218802" y="4536366"/>
                </a:lnTo>
                <a:cubicBezTo>
                  <a:pt x="97961" y="4536366"/>
                  <a:pt x="0" y="4438406"/>
                  <a:pt x="0" y="4317565"/>
                </a:cubicBezTo>
                <a:lnTo>
                  <a:pt x="0" y="218801"/>
                </a:lnTo>
                <a:cubicBezTo>
                  <a:pt x="0" y="97961"/>
                  <a:pt x="97961" y="0"/>
                  <a:pt x="21880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5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9B1E72-E6DB-DC40-918F-A6532549A0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30738" y="1987323"/>
            <a:ext cx="1736692" cy="3759381"/>
          </a:xfrm>
          <a:custGeom>
            <a:avLst/>
            <a:gdLst>
              <a:gd name="connsiteX0" fmla="*/ 163562 w 1736692"/>
              <a:gd name="connsiteY0" fmla="*/ 0 h 3759381"/>
              <a:gd name="connsiteX1" fmla="*/ 1573130 w 1736692"/>
              <a:gd name="connsiteY1" fmla="*/ 0 h 3759381"/>
              <a:gd name="connsiteX2" fmla="*/ 1736692 w 1736692"/>
              <a:gd name="connsiteY2" fmla="*/ 163562 h 3759381"/>
              <a:gd name="connsiteX3" fmla="*/ 1736692 w 1736692"/>
              <a:gd name="connsiteY3" fmla="*/ 3595819 h 3759381"/>
              <a:gd name="connsiteX4" fmla="*/ 1573130 w 1736692"/>
              <a:gd name="connsiteY4" fmla="*/ 3759381 h 3759381"/>
              <a:gd name="connsiteX5" fmla="*/ 163562 w 1736692"/>
              <a:gd name="connsiteY5" fmla="*/ 3759381 h 3759381"/>
              <a:gd name="connsiteX6" fmla="*/ 0 w 1736692"/>
              <a:gd name="connsiteY6" fmla="*/ 3595819 h 3759381"/>
              <a:gd name="connsiteX7" fmla="*/ 0 w 1736692"/>
              <a:gd name="connsiteY7" fmla="*/ 163562 h 3759381"/>
              <a:gd name="connsiteX8" fmla="*/ 163562 w 1736692"/>
              <a:gd name="connsiteY8" fmla="*/ 0 h 37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692" h="3759381">
                <a:moveTo>
                  <a:pt x="163562" y="0"/>
                </a:moveTo>
                <a:lnTo>
                  <a:pt x="1573130" y="0"/>
                </a:lnTo>
                <a:cubicBezTo>
                  <a:pt x="1663464" y="0"/>
                  <a:pt x="1736692" y="73229"/>
                  <a:pt x="1736692" y="163562"/>
                </a:cubicBezTo>
                <a:lnTo>
                  <a:pt x="1736692" y="3595819"/>
                </a:lnTo>
                <a:cubicBezTo>
                  <a:pt x="1736692" y="3686153"/>
                  <a:pt x="1663464" y="3759381"/>
                  <a:pt x="1573130" y="3759381"/>
                </a:cubicBezTo>
                <a:lnTo>
                  <a:pt x="163562" y="3759381"/>
                </a:lnTo>
                <a:cubicBezTo>
                  <a:pt x="73229" y="3759381"/>
                  <a:pt x="0" y="3686153"/>
                  <a:pt x="0" y="3595819"/>
                </a:cubicBezTo>
                <a:lnTo>
                  <a:pt x="0" y="163562"/>
                </a:lnTo>
                <a:cubicBezTo>
                  <a:pt x="0" y="73229"/>
                  <a:pt x="73229" y="0"/>
                  <a:pt x="16356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635000" sx="102000" sy="102000" algn="c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DF2A75-92DC-EB49-A761-53C9D34D57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0033" y="1508113"/>
            <a:ext cx="1958069" cy="4238591"/>
          </a:xfrm>
          <a:custGeom>
            <a:avLst/>
            <a:gdLst>
              <a:gd name="connsiteX0" fmla="*/ 184411 w 1958069"/>
              <a:gd name="connsiteY0" fmla="*/ 0 h 4238591"/>
              <a:gd name="connsiteX1" fmla="*/ 1773658 w 1958069"/>
              <a:gd name="connsiteY1" fmla="*/ 0 h 4238591"/>
              <a:gd name="connsiteX2" fmla="*/ 1958069 w 1958069"/>
              <a:gd name="connsiteY2" fmla="*/ 184411 h 4238591"/>
              <a:gd name="connsiteX3" fmla="*/ 1958069 w 1958069"/>
              <a:gd name="connsiteY3" fmla="*/ 4054180 h 4238591"/>
              <a:gd name="connsiteX4" fmla="*/ 1773658 w 1958069"/>
              <a:gd name="connsiteY4" fmla="*/ 4238591 h 4238591"/>
              <a:gd name="connsiteX5" fmla="*/ 184411 w 1958069"/>
              <a:gd name="connsiteY5" fmla="*/ 4238591 h 4238591"/>
              <a:gd name="connsiteX6" fmla="*/ 0 w 1958069"/>
              <a:gd name="connsiteY6" fmla="*/ 4054180 h 4238591"/>
              <a:gd name="connsiteX7" fmla="*/ 0 w 1958069"/>
              <a:gd name="connsiteY7" fmla="*/ 184411 h 4238591"/>
              <a:gd name="connsiteX8" fmla="*/ 184411 w 1958069"/>
              <a:gd name="connsiteY8" fmla="*/ 0 h 423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069" h="4238591">
                <a:moveTo>
                  <a:pt x="184411" y="0"/>
                </a:moveTo>
                <a:lnTo>
                  <a:pt x="1773658" y="0"/>
                </a:lnTo>
                <a:cubicBezTo>
                  <a:pt x="1875506" y="0"/>
                  <a:pt x="1958069" y="82563"/>
                  <a:pt x="1958069" y="184411"/>
                </a:cubicBezTo>
                <a:lnTo>
                  <a:pt x="1958069" y="4054180"/>
                </a:lnTo>
                <a:cubicBezTo>
                  <a:pt x="1958069" y="4156028"/>
                  <a:pt x="1875506" y="4238591"/>
                  <a:pt x="1773658" y="4238591"/>
                </a:cubicBezTo>
                <a:lnTo>
                  <a:pt x="184411" y="4238591"/>
                </a:lnTo>
                <a:cubicBezTo>
                  <a:pt x="82563" y="4238591"/>
                  <a:pt x="0" y="4156028"/>
                  <a:pt x="0" y="4054180"/>
                </a:cubicBezTo>
                <a:lnTo>
                  <a:pt x="0" y="184411"/>
                </a:lnTo>
                <a:cubicBezTo>
                  <a:pt x="0" y="82563"/>
                  <a:pt x="82563" y="0"/>
                  <a:pt x="184411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635000" sx="102000" sy="102000" algn="c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B0950-8D28-234D-A276-70F6CC6A2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203" y="1074588"/>
            <a:ext cx="2158342" cy="4672117"/>
          </a:xfrm>
          <a:custGeom>
            <a:avLst/>
            <a:gdLst>
              <a:gd name="connsiteX0" fmla="*/ 203273 w 2158342"/>
              <a:gd name="connsiteY0" fmla="*/ 0 h 4672117"/>
              <a:gd name="connsiteX1" fmla="*/ 1955069 w 2158342"/>
              <a:gd name="connsiteY1" fmla="*/ 0 h 4672117"/>
              <a:gd name="connsiteX2" fmla="*/ 2158342 w 2158342"/>
              <a:gd name="connsiteY2" fmla="*/ 203273 h 4672117"/>
              <a:gd name="connsiteX3" fmla="*/ 2158342 w 2158342"/>
              <a:gd name="connsiteY3" fmla="*/ 4468844 h 4672117"/>
              <a:gd name="connsiteX4" fmla="*/ 1955069 w 2158342"/>
              <a:gd name="connsiteY4" fmla="*/ 4672117 h 4672117"/>
              <a:gd name="connsiteX5" fmla="*/ 203273 w 2158342"/>
              <a:gd name="connsiteY5" fmla="*/ 4672117 h 4672117"/>
              <a:gd name="connsiteX6" fmla="*/ 0 w 2158342"/>
              <a:gd name="connsiteY6" fmla="*/ 4468844 h 4672117"/>
              <a:gd name="connsiteX7" fmla="*/ 0 w 2158342"/>
              <a:gd name="connsiteY7" fmla="*/ 203273 h 4672117"/>
              <a:gd name="connsiteX8" fmla="*/ 203273 w 2158342"/>
              <a:gd name="connsiteY8" fmla="*/ 0 h 46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342" h="4672117">
                <a:moveTo>
                  <a:pt x="203273" y="0"/>
                </a:moveTo>
                <a:lnTo>
                  <a:pt x="1955069" y="0"/>
                </a:lnTo>
                <a:cubicBezTo>
                  <a:pt x="2067334" y="0"/>
                  <a:pt x="2158342" y="91008"/>
                  <a:pt x="2158342" y="203273"/>
                </a:cubicBezTo>
                <a:lnTo>
                  <a:pt x="2158342" y="4468844"/>
                </a:lnTo>
                <a:cubicBezTo>
                  <a:pt x="2158342" y="4581109"/>
                  <a:pt x="2067334" y="4672117"/>
                  <a:pt x="1955069" y="4672117"/>
                </a:cubicBezTo>
                <a:lnTo>
                  <a:pt x="203273" y="4672117"/>
                </a:lnTo>
                <a:cubicBezTo>
                  <a:pt x="91008" y="4672117"/>
                  <a:pt x="0" y="4581109"/>
                  <a:pt x="0" y="4468844"/>
                </a:cubicBezTo>
                <a:lnTo>
                  <a:pt x="0" y="203273"/>
                </a:lnTo>
                <a:cubicBezTo>
                  <a:pt x="0" y="91008"/>
                  <a:pt x="91008" y="0"/>
                  <a:pt x="20327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6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20C2A7-C6DE-1447-A2EA-4D17CEA04A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36321" y="4833645"/>
            <a:ext cx="1101230" cy="1101230"/>
          </a:xfrm>
          <a:custGeom>
            <a:avLst/>
            <a:gdLst>
              <a:gd name="connsiteX0" fmla="*/ 550615 w 1101230"/>
              <a:gd name="connsiteY0" fmla="*/ 0 h 1101230"/>
              <a:gd name="connsiteX1" fmla="*/ 1101230 w 1101230"/>
              <a:gd name="connsiteY1" fmla="*/ 550615 h 1101230"/>
              <a:gd name="connsiteX2" fmla="*/ 550615 w 1101230"/>
              <a:gd name="connsiteY2" fmla="*/ 1101230 h 1101230"/>
              <a:gd name="connsiteX3" fmla="*/ 0 w 1101230"/>
              <a:gd name="connsiteY3" fmla="*/ 550615 h 1101230"/>
              <a:gd name="connsiteX4" fmla="*/ 550615 w 1101230"/>
              <a:gd name="connsiteY4" fmla="*/ 0 h 110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230" h="1101230">
                <a:moveTo>
                  <a:pt x="550615" y="0"/>
                </a:moveTo>
                <a:cubicBezTo>
                  <a:pt x="854711" y="0"/>
                  <a:pt x="1101230" y="246519"/>
                  <a:pt x="1101230" y="550615"/>
                </a:cubicBezTo>
                <a:cubicBezTo>
                  <a:pt x="1101230" y="854711"/>
                  <a:pt x="854711" y="1101230"/>
                  <a:pt x="550615" y="1101230"/>
                </a:cubicBezTo>
                <a:cubicBezTo>
                  <a:pt x="246519" y="1101230"/>
                  <a:pt x="0" y="854711"/>
                  <a:pt x="0" y="550615"/>
                </a:cubicBezTo>
                <a:cubicBezTo>
                  <a:pt x="0" y="246519"/>
                  <a:pt x="246519" y="0"/>
                  <a:pt x="55061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5F88AC-B6E7-D84A-9A4A-D370E0270C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6321" y="2878385"/>
            <a:ext cx="1101230" cy="1101230"/>
          </a:xfrm>
          <a:custGeom>
            <a:avLst/>
            <a:gdLst>
              <a:gd name="connsiteX0" fmla="*/ 550615 w 1101230"/>
              <a:gd name="connsiteY0" fmla="*/ 0 h 1101230"/>
              <a:gd name="connsiteX1" fmla="*/ 1101230 w 1101230"/>
              <a:gd name="connsiteY1" fmla="*/ 550615 h 1101230"/>
              <a:gd name="connsiteX2" fmla="*/ 550615 w 1101230"/>
              <a:gd name="connsiteY2" fmla="*/ 1101230 h 1101230"/>
              <a:gd name="connsiteX3" fmla="*/ 0 w 1101230"/>
              <a:gd name="connsiteY3" fmla="*/ 550615 h 1101230"/>
              <a:gd name="connsiteX4" fmla="*/ 550615 w 1101230"/>
              <a:gd name="connsiteY4" fmla="*/ 0 h 110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230" h="1101230">
                <a:moveTo>
                  <a:pt x="550615" y="0"/>
                </a:moveTo>
                <a:cubicBezTo>
                  <a:pt x="854711" y="0"/>
                  <a:pt x="1101230" y="246519"/>
                  <a:pt x="1101230" y="550615"/>
                </a:cubicBezTo>
                <a:cubicBezTo>
                  <a:pt x="1101230" y="854711"/>
                  <a:pt x="854711" y="1101230"/>
                  <a:pt x="550615" y="1101230"/>
                </a:cubicBezTo>
                <a:cubicBezTo>
                  <a:pt x="246519" y="1101230"/>
                  <a:pt x="0" y="854711"/>
                  <a:pt x="0" y="550615"/>
                </a:cubicBezTo>
                <a:cubicBezTo>
                  <a:pt x="0" y="246519"/>
                  <a:pt x="246519" y="0"/>
                  <a:pt x="55061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DD4D77-044F-234A-A661-E67248B10F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36321" y="923125"/>
            <a:ext cx="1101230" cy="1101230"/>
          </a:xfrm>
          <a:custGeom>
            <a:avLst/>
            <a:gdLst>
              <a:gd name="connsiteX0" fmla="*/ 550615 w 1101230"/>
              <a:gd name="connsiteY0" fmla="*/ 0 h 1101230"/>
              <a:gd name="connsiteX1" fmla="*/ 1101230 w 1101230"/>
              <a:gd name="connsiteY1" fmla="*/ 550615 h 1101230"/>
              <a:gd name="connsiteX2" fmla="*/ 550615 w 1101230"/>
              <a:gd name="connsiteY2" fmla="*/ 1101230 h 1101230"/>
              <a:gd name="connsiteX3" fmla="*/ 0 w 1101230"/>
              <a:gd name="connsiteY3" fmla="*/ 550615 h 1101230"/>
              <a:gd name="connsiteX4" fmla="*/ 550615 w 1101230"/>
              <a:gd name="connsiteY4" fmla="*/ 0 h 110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230" h="1101230">
                <a:moveTo>
                  <a:pt x="550615" y="0"/>
                </a:moveTo>
                <a:cubicBezTo>
                  <a:pt x="854711" y="0"/>
                  <a:pt x="1101230" y="246519"/>
                  <a:pt x="1101230" y="550615"/>
                </a:cubicBezTo>
                <a:cubicBezTo>
                  <a:pt x="1101230" y="854711"/>
                  <a:pt x="854711" y="1101230"/>
                  <a:pt x="550615" y="1101230"/>
                </a:cubicBezTo>
                <a:cubicBezTo>
                  <a:pt x="246519" y="1101230"/>
                  <a:pt x="0" y="854711"/>
                  <a:pt x="0" y="550615"/>
                </a:cubicBezTo>
                <a:cubicBezTo>
                  <a:pt x="0" y="246519"/>
                  <a:pt x="246519" y="0"/>
                  <a:pt x="55061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85208C-43F6-654E-9D97-7AB987E495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10850" y="2191109"/>
            <a:ext cx="4318000" cy="2536166"/>
          </a:xfrm>
          <a:custGeom>
            <a:avLst/>
            <a:gdLst>
              <a:gd name="connsiteX0" fmla="*/ 0 w 4318000"/>
              <a:gd name="connsiteY0" fmla="*/ 0 h 2423160"/>
              <a:gd name="connsiteX1" fmla="*/ 4318000 w 4318000"/>
              <a:gd name="connsiteY1" fmla="*/ 0 h 2423160"/>
              <a:gd name="connsiteX2" fmla="*/ 4318000 w 4318000"/>
              <a:gd name="connsiteY2" fmla="*/ 2423160 h 2423160"/>
              <a:gd name="connsiteX3" fmla="*/ 0 w 4318000"/>
              <a:gd name="connsiteY3" fmla="*/ 242316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0" h="2423160">
                <a:moveTo>
                  <a:pt x="0" y="0"/>
                </a:moveTo>
                <a:lnTo>
                  <a:pt x="4318000" y="0"/>
                </a:lnTo>
                <a:lnTo>
                  <a:pt x="4318000" y="2423160"/>
                </a:lnTo>
                <a:lnTo>
                  <a:pt x="0" y="242316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9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5A56D-1BAC-BD44-B309-10EC318107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0361" y="0"/>
            <a:ext cx="5399720" cy="6858000"/>
          </a:xfrm>
          <a:custGeom>
            <a:avLst/>
            <a:gdLst>
              <a:gd name="connsiteX0" fmla="*/ 2405143 w 5399720"/>
              <a:gd name="connsiteY0" fmla="*/ 0 h 6858000"/>
              <a:gd name="connsiteX1" fmla="*/ 5399720 w 5399720"/>
              <a:gd name="connsiteY1" fmla="*/ 0 h 6858000"/>
              <a:gd name="connsiteX2" fmla="*/ 2994577 w 5399720"/>
              <a:gd name="connsiteY2" fmla="*/ 6858000 h 6858000"/>
              <a:gd name="connsiteX3" fmla="*/ 0 w 53997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9720" h="6858000">
                <a:moveTo>
                  <a:pt x="2405143" y="0"/>
                </a:moveTo>
                <a:lnTo>
                  <a:pt x="5399720" y="0"/>
                </a:lnTo>
                <a:lnTo>
                  <a:pt x="299457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312254-3F89-894C-B6EE-021F7F1ACB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0889" y="2269623"/>
            <a:ext cx="1547052" cy="3349883"/>
          </a:xfrm>
          <a:custGeom>
            <a:avLst/>
            <a:gdLst>
              <a:gd name="connsiteX0" fmla="*/ 161574 w 1547052"/>
              <a:gd name="connsiteY0" fmla="*/ 0 h 3349883"/>
              <a:gd name="connsiteX1" fmla="*/ 1385478 w 1547052"/>
              <a:gd name="connsiteY1" fmla="*/ 0 h 3349883"/>
              <a:gd name="connsiteX2" fmla="*/ 1547052 w 1547052"/>
              <a:gd name="connsiteY2" fmla="*/ 161574 h 3349883"/>
              <a:gd name="connsiteX3" fmla="*/ 1547052 w 1547052"/>
              <a:gd name="connsiteY3" fmla="*/ 3188309 h 3349883"/>
              <a:gd name="connsiteX4" fmla="*/ 1385478 w 1547052"/>
              <a:gd name="connsiteY4" fmla="*/ 3349883 h 3349883"/>
              <a:gd name="connsiteX5" fmla="*/ 161574 w 1547052"/>
              <a:gd name="connsiteY5" fmla="*/ 3349883 h 3349883"/>
              <a:gd name="connsiteX6" fmla="*/ 0 w 1547052"/>
              <a:gd name="connsiteY6" fmla="*/ 3188309 h 3349883"/>
              <a:gd name="connsiteX7" fmla="*/ 0 w 1547052"/>
              <a:gd name="connsiteY7" fmla="*/ 161574 h 3349883"/>
              <a:gd name="connsiteX8" fmla="*/ 161574 w 1547052"/>
              <a:gd name="connsiteY8" fmla="*/ 0 h 33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052" h="3349883">
                <a:moveTo>
                  <a:pt x="161574" y="0"/>
                </a:moveTo>
                <a:lnTo>
                  <a:pt x="1385478" y="0"/>
                </a:lnTo>
                <a:cubicBezTo>
                  <a:pt x="1474713" y="0"/>
                  <a:pt x="1547052" y="72340"/>
                  <a:pt x="1547052" y="161574"/>
                </a:cubicBezTo>
                <a:lnTo>
                  <a:pt x="1547052" y="3188309"/>
                </a:lnTo>
                <a:cubicBezTo>
                  <a:pt x="1547052" y="3277544"/>
                  <a:pt x="1474713" y="3349883"/>
                  <a:pt x="1385478" y="3349883"/>
                </a:cubicBezTo>
                <a:lnTo>
                  <a:pt x="161574" y="3349883"/>
                </a:lnTo>
                <a:cubicBezTo>
                  <a:pt x="72339" y="3349883"/>
                  <a:pt x="0" y="3277544"/>
                  <a:pt x="0" y="3188309"/>
                </a:cubicBezTo>
                <a:lnTo>
                  <a:pt x="0" y="161574"/>
                </a:lnTo>
                <a:cubicBezTo>
                  <a:pt x="0" y="72340"/>
                  <a:pt x="72339" y="0"/>
                  <a:pt x="16157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23D897-1752-F74E-8E96-BDEB8AC189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4997" y="1735570"/>
            <a:ext cx="1547052" cy="3349883"/>
          </a:xfrm>
          <a:custGeom>
            <a:avLst/>
            <a:gdLst>
              <a:gd name="connsiteX0" fmla="*/ 161574 w 1547052"/>
              <a:gd name="connsiteY0" fmla="*/ 0 h 3349883"/>
              <a:gd name="connsiteX1" fmla="*/ 1385478 w 1547052"/>
              <a:gd name="connsiteY1" fmla="*/ 0 h 3349883"/>
              <a:gd name="connsiteX2" fmla="*/ 1547052 w 1547052"/>
              <a:gd name="connsiteY2" fmla="*/ 161574 h 3349883"/>
              <a:gd name="connsiteX3" fmla="*/ 1547052 w 1547052"/>
              <a:gd name="connsiteY3" fmla="*/ 3188309 h 3349883"/>
              <a:gd name="connsiteX4" fmla="*/ 1385478 w 1547052"/>
              <a:gd name="connsiteY4" fmla="*/ 3349883 h 3349883"/>
              <a:gd name="connsiteX5" fmla="*/ 161574 w 1547052"/>
              <a:gd name="connsiteY5" fmla="*/ 3349883 h 3349883"/>
              <a:gd name="connsiteX6" fmla="*/ 0 w 1547052"/>
              <a:gd name="connsiteY6" fmla="*/ 3188309 h 3349883"/>
              <a:gd name="connsiteX7" fmla="*/ 0 w 1547052"/>
              <a:gd name="connsiteY7" fmla="*/ 161574 h 3349883"/>
              <a:gd name="connsiteX8" fmla="*/ 161574 w 1547052"/>
              <a:gd name="connsiteY8" fmla="*/ 0 h 33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052" h="3349883">
                <a:moveTo>
                  <a:pt x="161574" y="0"/>
                </a:moveTo>
                <a:lnTo>
                  <a:pt x="1385478" y="0"/>
                </a:lnTo>
                <a:cubicBezTo>
                  <a:pt x="1474713" y="0"/>
                  <a:pt x="1547052" y="72340"/>
                  <a:pt x="1547052" y="161574"/>
                </a:cubicBezTo>
                <a:lnTo>
                  <a:pt x="1547052" y="3188309"/>
                </a:lnTo>
                <a:cubicBezTo>
                  <a:pt x="1547052" y="3277544"/>
                  <a:pt x="1474713" y="3349883"/>
                  <a:pt x="1385478" y="3349883"/>
                </a:cubicBezTo>
                <a:lnTo>
                  <a:pt x="161574" y="3349883"/>
                </a:lnTo>
                <a:cubicBezTo>
                  <a:pt x="72339" y="3349883"/>
                  <a:pt x="0" y="3277544"/>
                  <a:pt x="0" y="3188309"/>
                </a:cubicBezTo>
                <a:lnTo>
                  <a:pt x="0" y="161574"/>
                </a:lnTo>
                <a:cubicBezTo>
                  <a:pt x="0" y="72340"/>
                  <a:pt x="72339" y="0"/>
                  <a:pt x="16157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A419A8-0AD6-5B4C-81FE-34584C076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79104" y="1201516"/>
            <a:ext cx="1547052" cy="3349883"/>
          </a:xfrm>
          <a:custGeom>
            <a:avLst/>
            <a:gdLst>
              <a:gd name="connsiteX0" fmla="*/ 161575 w 1547052"/>
              <a:gd name="connsiteY0" fmla="*/ 0 h 3349883"/>
              <a:gd name="connsiteX1" fmla="*/ 1385478 w 1547052"/>
              <a:gd name="connsiteY1" fmla="*/ 0 h 3349883"/>
              <a:gd name="connsiteX2" fmla="*/ 1547052 w 1547052"/>
              <a:gd name="connsiteY2" fmla="*/ 161574 h 3349883"/>
              <a:gd name="connsiteX3" fmla="*/ 1547052 w 1547052"/>
              <a:gd name="connsiteY3" fmla="*/ 3188309 h 3349883"/>
              <a:gd name="connsiteX4" fmla="*/ 1385478 w 1547052"/>
              <a:gd name="connsiteY4" fmla="*/ 3349883 h 3349883"/>
              <a:gd name="connsiteX5" fmla="*/ 161575 w 1547052"/>
              <a:gd name="connsiteY5" fmla="*/ 3349883 h 3349883"/>
              <a:gd name="connsiteX6" fmla="*/ 0 w 1547052"/>
              <a:gd name="connsiteY6" fmla="*/ 3188309 h 3349883"/>
              <a:gd name="connsiteX7" fmla="*/ 0 w 1547052"/>
              <a:gd name="connsiteY7" fmla="*/ 161574 h 3349883"/>
              <a:gd name="connsiteX8" fmla="*/ 161575 w 1547052"/>
              <a:gd name="connsiteY8" fmla="*/ 0 h 33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052" h="3349883">
                <a:moveTo>
                  <a:pt x="161575" y="0"/>
                </a:moveTo>
                <a:lnTo>
                  <a:pt x="1385478" y="0"/>
                </a:lnTo>
                <a:cubicBezTo>
                  <a:pt x="1474713" y="0"/>
                  <a:pt x="1547052" y="72340"/>
                  <a:pt x="1547052" y="161574"/>
                </a:cubicBezTo>
                <a:lnTo>
                  <a:pt x="1547052" y="3188309"/>
                </a:lnTo>
                <a:cubicBezTo>
                  <a:pt x="1547052" y="3277544"/>
                  <a:pt x="1474713" y="3349883"/>
                  <a:pt x="1385478" y="3349883"/>
                </a:cubicBezTo>
                <a:lnTo>
                  <a:pt x="161575" y="3349883"/>
                </a:lnTo>
                <a:cubicBezTo>
                  <a:pt x="72340" y="3349883"/>
                  <a:pt x="0" y="3277544"/>
                  <a:pt x="0" y="3188309"/>
                </a:cubicBezTo>
                <a:lnTo>
                  <a:pt x="0" y="161574"/>
                </a:lnTo>
                <a:cubicBezTo>
                  <a:pt x="0" y="72340"/>
                  <a:pt x="72340" y="0"/>
                  <a:pt x="16157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7DF0DA-F3B8-874F-A0AF-868FC03C67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6168" y="2804995"/>
            <a:ext cx="3369746" cy="2069607"/>
          </a:xfrm>
          <a:custGeom>
            <a:avLst/>
            <a:gdLst>
              <a:gd name="connsiteX0" fmla="*/ 0 w 3369746"/>
              <a:gd name="connsiteY0" fmla="*/ 0 h 2069607"/>
              <a:gd name="connsiteX1" fmla="*/ 3369746 w 3369746"/>
              <a:gd name="connsiteY1" fmla="*/ 0 h 2069607"/>
              <a:gd name="connsiteX2" fmla="*/ 3369746 w 3369746"/>
              <a:gd name="connsiteY2" fmla="*/ 2069607 h 2069607"/>
              <a:gd name="connsiteX3" fmla="*/ 0 w 3369746"/>
              <a:gd name="connsiteY3" fmla="*/ 2069607 h 206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746" h="2069607">
                <a:moveTo>
                  <a:pt x="0" y="0"/>
                </a:moveTo>
                <a:lnTo>
                  <a:pt x="3369746" y="0"/>
                </a:lnTo>
                <a:lnTo>
                  <a:pt x="3369746" y="2069607"/>
                </a:lnTo>
                <a:lnTo>
                  <a:pt x="0" y="206960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309D4C-FB47-ED43-8666-1F96CE2014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13849" y="4052073"/>
            <a:ext cx="689869" cy="1479234"/>
          </a:xfrm>
          <a:custGeom>
            <a:avLst/>
            <a:gdLst>
              <a:gd name="connsiteX0" fmla="*/ 55700 w 689869"/>
              <a:gd name="connsiteY0" fmla="*/ 0 h 1479234"/>
              <a:gd name="connsiteX1" fmla="*/ 634170 w 689869"/>
              <a:gd name="connsiteY1" fmla="*/ 0 h 1479234"/>
              <a:gd name="connsiteX2" fmla="*/ 689869 w 689869"/>
              <a:gd name="connsiteY2" fmla="*/ 55700 h 1479234"/>
              <a:gd name="connsiteX3" fmla="*/ 689869 w 689869"/>
              <a:gd name="connsiteY3" fmla="*/ 1423535 h 1479234"/>
              <a:gd name="connsiteX4" fmla="*/ 634170 w 689869"/>
              <a:gd name="connsiteY4" fmla="*/ 1479234 h 1479234"/>
              <a:gd name="connsiteX5" fmla="*/ 55700 w 689869"/>
              <a:gd name="connsiteY5" fmla="*/ 1479234 h 1479234"/>
              <a:gd name="connsiteX6" fmla="*/ 0 w 689869"/>
              <a:gd name="connsiteY6" fmla="*/ 1423535 h 1479234"/>
              <a:gd name="connsiteX7" fmla="*/ 0 w 689869"/>
              <a:gd name="connsiteY7" fmla="*/ 55700 h 1479234"/>
              <a:gd name="connsiteX8" fmla="*/ 55700 w 689869"/>
              <a:gd name="connsiteY8" fmla="*/ 0 h 1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869" h="1479234">
                <a:moveTo>
                  <a:pt x="55700" y="0"/>
                </a:moveTo>
                <a:lnTo>
                  <a:pt x="634170" y="0"/>
                </a:lnTo>
                <a:cubicBezTo>
                  <a:pt x="664931" y="0"/>
                  <a:pt x="689869" y="24938"/>
                  <a:pt x="689869" y="55700"/>
                </a:cubicBezTo>
                <a:lnTo>
                  <a:pt x="689869" y="1423535"/>
                </a:lnTo>
                <a:cubicBezTo>
                  <a:pt x="689869" y="1454296"/>
                  <a:pt x="664931" y="1479234"/>
                  <a:pt x="634170" y="1479234"/>
                </a:cubicBezTo>
                <a:lnTo>
                  <a:pt x="55700" y="1479234"/>
                </a:lnTo>
                <a:cubicBezTo>
                  <a:pt x="24938" y="1479234"/>
                  <a:pt x="0" y="1454296"/>
                  <a:pt x="0" y="1423535"/>
                </a:cubicBezTo>
                <a:lnTo>
                  <a:pt x="0" y="55700"/>
                </a:lnTo>
                <a:cubicBezTo>
                  <a:pt x="0" y="24938"/>
                  <a:pt x="24938" y="0"/>
                  <a:pt x="557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D77CE4-614A-E84B-B44B-8BC7640294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49261" y="3910942"/>
            <a:ext cx="2342714" cy="1652203"/>
          </a:xfrm>
          <a:custGeom>
            <a:avLst/>
            <a:gdLst>
              <a:gd name="connsiteX0" fmla="*/ 38083 w 2342714"/>
              <a:gd name="connsiteY0" fmla="*/ 0 h 1652203"/>
              <a:gd name="connsiteX1" fmla="*/ 2304631 w 2342714"/>
              <a:gd name="connsiteY1" fmla="*/ 0 h 1652203"/>
              <a:gd name="connsiteX2" fmla="*/ 2342714 w 2342714"/>
              <a:gd name="connsiteY2" fmla="*/ 38083 h 1652203"/>
              <a:gd name="connsiteX3" fmla="*/ 2342714 w 2342714"/>
              <a:gd name="connsiteY3" fmla="*/ 1614120 h 1652203"/>
              <a:gd name="connsiteX4" fmla="*/ 2304631 w 2342714"/>
              <a:gd name="connsiteY4" fmla="*/ 1652203 h 1652203"/>
              <a:gd name="connsiteX5" fmla="*/ 38083 w 2342714"/>
              <a:gd name="connsiteY5" fmla="*/ 1652203 h 1652203"/>
              <a:gd name="connsiteX6" fmla="*/ 0 w 2342714"/>
              <a:gd name="connsiteY6" fmla="*/ 1614120 h 1652203"/>
              <a:gd name="connsiteX7" fmla="*/ 0 w 2342714"/>
              <a:gd name="connsiteY7" fmla="*/ 38083 h 1652203"/>
              <a:gd name="connsiteX8" fmla="*/ 38083 w 2342714"/>
              <a:gd name="connsiteY8" fmla="*/ 0 h 165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714" h="1652203">
                <a:moveTo>
                  <a:pt x="38083" y="0"/>
                </a:moveTo>
                <a:lnTo>
                  <a:pt x="2304631" y="0"/>
                </a:lnTo>
                <a:cubicBezTo>
                  <a:pt x="2325664" y="0"/>
                  <a:pt x="2342714" y="17050"/>
                  <a:pt x="2342714" y="38083"/>
                </a:cubicBezTo>
                <a:lnTo>
                  <a:pt x="2342714" y="1614120"/>
                </a:lnTo>
                <a:cubicBezTo>
                  <a:pt x="2342714" y="1635153"/>
                  <a:pt x="2325664" y="1652203"/>
                  <a:pt x="2304631" y="1652203"/>
                </a:cubicBezTo>
                <a:lnTo>
                  <a:pt x="38083" y="1652203"/>
                </a:lnTo>
                <a:cubicBezTo>
                  <a:pt x="17050" y="1652203"/>
                  <a:pt x="0" y="1635153"/>
                  <a:pt x="0" y="1614120"/>
                </a:cubicBezTo>
                <a:lnTo>
                  <a:pt x="0" y="38083"/>
                </a:lnTo>
                <a:cubicBezTo>
                  <a:pt x="0" y="17050"/>
                  <a:pt x="17050" y="0"/>
                  <a:pt x="3808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7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02997C-92E6-3A4E-923D-DBC8BC461E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4784" y="2165003"/>
            <a:ext cx="1598071" cy="3460356"/>
          </a:xfrm>
          <a:custGeom>
            <a:avLst/>
            <a:gdLst>
              <a:gd name="connsiteX0" fmla="*/ 166903 w 1598071"/>
              <a:gd name="connsiteY0" fmla="*/ 0 h 3460356"/>
              <a:gd name="connsiteX1" fmla="*/ 1431169 w 1598071"/>
              <a:gd name="connsiteY1" fmla="*/ 0 h 3460356"/>
              <a:gd name="connsiteX2" fmla="*/ 1598071 w 1598071"/>
              <a:gd name="connsiteY2" fmla="*/ 166903 h 3460356"/>
              <a:gd name="connsiteX3" fmla="*/ 1598071 w 1598071"/>
              <a:gd name="connsiteY3" fmla="*/ 3293454 h 3460356"/>
              <a:gd name="connsiteX4" fmla="*/ 1431169 w 1598071"/>
              <a:gd name="connsiteY4" fmla="*/ 3460356 h 3460356"/>
              <a:gd name="connsiteX5" fmla="*/ 166903 w 1598071"/>
              <a:gd name="connsiteY5" fmla="*/ 3460356 h 3460356"/>
              <a:gd name="connsiteX6" fmla="*/ 0 w 1598071"/>
              <a:gd name="connsiteY6" fmla="*/ 3293454 h 3460356"/>
              <a:gd name="connsiteX7" fmla="*/ 0 w 1598071"/>
              <a:gd name="connsiteY7" fmla="*/ 166903 h 3460356"/>
              <a:gd name="connsiteX8" fmla="*/ 166903 w 1598071"/>
              <a:gd name="connsiteY8" fmla="*/ 0 h 34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071" h="3460356">
                <a:moveTo>
                  <a:pt x="166903" y="0"/>
                </a:moveTo>
                <a:lnTo>
                  <a:pt x="1431169" y="0"/>
                </a:lnTo>
                <a:cubicBezTo>
                  <a:pt x="1523347" y="0"/>
                  <a:pt x="1598071" y="74725"/>
                  <a:pt x="1598071" y="166903"/>
                </a:cubicBezTo>
                <a:lnTo>
                  <a:pt x="1598071" y="3293454"/>
                </a:lnTo>
                <a:cubicBezTo>
                  <a:pt x="1598071" y="3385632"/>
                  <a:pt x="1523347" y="3460356"/>
                  <a:pt x="1431169" y="3460356"/>
                </a:cubicBezTo>
                <a:lnTo>
                  <a:pt x="166903" y="3460356"/>
                </a:lnTo>
                <a:cubicBezTo>
                  <a:pt x="74725" y="3460356"/>
                  <a:pt x="0" y="3385632"/>
                  <a:pt x="0" y="3293454"/>
                </a:cubicBezTo>
                <a:lnTo>
                  <a:pt x="0" y="166903"/>
                </a:lnTo>
                <a:cubicBezTo>
                  <a:pt x="0" y="74725"/>
                  <a:pt x="74725" y="0"/>
                  <a:pt x="16690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37FE42-DB71-E847-B4D9-ACE54EF012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87897" y="1932308"/>
            <a:ext cx="1813000" cy="3925749"/>
          </a:xfrm>
          <a:custGeom>
            <a:avLst/>
            <a:gdLst>
              <a:gd name="connsiteX0" fmla="*/ 189350 w 1813000"/>
              <a:gd name="connsiteY0" fmla="*/ 0 h 3925749"/>
              <a:gd name="connsiteX1" fmla="*/ 1623651 w 1813000"/>
              <a:gd name="connsiteY1" fmla="*/ 0 h 3925749"/>
              <a:gd name="connsiteX2" fmla="*/ 1813000 w 1813000"/>
              <a:gd name="connsiteY2" fmla="*/ 189349 h 3925749"/>
              <a:gd name="connsiteX3" fmla="*/ 1813000 w 1813000"/>
              <a:gd name="connsiteY3" fmla="*/ 3736400 h 3925749"/>
              <a:gd name="connsiteX4" fmla="*/ 1623651 w 1813000"/>
              <a:gd name="connsiteY4" fmla="*/ 3925749 h 3925749"/>
              <a:gd name="connsiteX5" fmla="*/ 189350 w 1813000"/>
              <a:gd name="connsiteY5" fmla="*/ 3925749 h 3925749"/>
              <a:gd name="connsiteX6" fmla="*/ 0 w 1813000"/>
              <a:gd name="connsiteY6" fmla="*/ 3736400 h 3925749"/>
              <a:gd name="connsiteX7" fmla="*/ 0 w 1813000"/>
              <a:gd name="connsiteY7" fmla="*/ 189349 h 3925749"/>
              <a:gd name="connsiteX8" fmla="*/ 189350 w 1813000"/>
              <a:gd name="connsiteY8" fmla="*/ 0 h 392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3000" h="3925749">
                <a:moveTo>
                  <a:pt x="189350" y="0"/>
                </a:moveTo>
                <a:lnTo>
                  <a:pt x="1623651" y="0"/>
                </a:lnTo>
                <a:cubicBezTo>
                  <a:pt x="1728226" y="0"/>
                  <a:pt x="1813000" y="84775"/>
                  <a:pt x="1813000" y="189349"/>
                </a:cubicBezTo>
                <a:lnTo>
                  <a:pt x="1813000" y="3736400"/>
                </a:lnTo>
                <a:cubicBezTo>
                  <a:pt x="1813000" y="3840975"/>
                  <a:pt x="1728226" y="3925749"/>
                  <a:pt x="1623651" y="3925749"/>
                </a:cubicBezTo>
                <a:lnTo>
                  <a:pt x="189350" y="3925749"/>
                </a:lnTo>
                <a:cubicBezTo>
                  <a:pt x="84775" y="3925749"/>
                  <a:pt x="0" y="3840975"/>
                  <a:pt x="0" y="3736400"/>
                </a:cubicBezTo>
                <a:lnTo>
                  <a:pt x="0" y="189349"/>
                </a:lnTo>
                <a:cubicBezTo>
                  <a:pt x="0" y="84775"/>
                  <a:pt x="84775" y="0"/>
                  <a:pt x="1893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F561E97-B0AB-5242-9297-097B7E2FEA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5942" y="2165003"/>
            <a:ext cx="1598071" cy="3460356"/>
          </a:xfrm>
          <a:custGeom>
            <a:avLst/>
            <a:gdLst>
              <a:gd name="connsiteX0" fmla="*/ 166903 w 1598071"/>
              <a:gd name="connsiteY0" fmla="*/ 0 h 3460356"/>
              <a:gd name="connsiteX1" fmla="*/ 1431169 w 1598071"/>
              <a:gd name="connsiteY1" fmla="*/ 0 h 3460356"/>
              <a:gd name="connsiteX2" fmla="*/ 1598071 w 1598071"/>
              <a:gd name="connsiteY2" fmla="*/ 166902 h 3460356"/>
              <a:gd name="connsiteX3" fmla="*/ 1598071 w 1598071"/>
              <a:gd name="connsiteY3" fmla="*/ 3293454 h 3460356"/>
              <a:gd name="connsiteX4" fmla="*/ 1431169 w 1598071"/>
              <a:gd name="connsiteY4" fmla="*/ 3460356 h 3460356"/>
              <a:gd name="connsiteX5" fmla="*/ 166903 w 1598071"/>
              <a:gd name="connsiteY5" fmla="*/ 3460356 h 3460356"/>
              <a:gd name="connsiteX6" fmla="*/ 0 w 1598071"/>
              <a:gd name="connsiteY6" fmla="*/ 3293454 h 3460356"/>
              <a:gd name="connsiteX7" fmla="*/ 0 w 1598071"/>
              <a:gd name="connsiteY7" fmla="*/ 166902 h 3460356"/>
              <a:gd name="connsiteX8" fmla="*/ 166903 w 1598071"/>
              <a:gd name="connsiteY8" fmla="*/ 0 h 34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071" h="3460356">
                <a:moveTo>
                  <a:pt x="166903" y="0"/>
                </a:moveTo>
                <a:lnTo>
                  <a:pt x="1431169" y="0"/>
                </a:lnTo>
                <a:cubicBezTo>
                  <a:pt x="1523347" y="0"/>
                  <a:pt x="1598071" y="74725"/>
                  <a:pt x="1598071" y="166902"/>
                </a:cubicBezTo>
                <a:lnTo>
                  <a:pt x="1598071" y="3293454"/>
                </a:lnTo>
                <a:cubicBezTo>
                  <a:pt x="1598071" y="3385632"/>
                  <a:pt x="1523347" y="3460356"/>
                  <a:pt x="1431169" y="3460356"/>
                </a:cubicBezTo>
                <a:lnTo>
                  <a:pt x="166903" y="3460356"/>
                </a:lnTo>
                <a:cubicBezTo>
                  <a:pt x="74725" y="3460356"/>
                  <a:pt x="0" y="3385632"/>
                  <a:pt x="0" y="3293454"/>
                </a:cubicBezTo>
                <a:lnTo>
                  <a:pt x="0" y="166902"/>
                </a:lnTo>
                <a:cubicBezTo>
                  <a:pt x="0" y="74725"/>
                  <a:pt x="74725" y="0"/>
                  <a:pt x="16690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B7B30F-DFF6-504B-A1E8-E4407C8547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43986" y="2165003"/>
            <a:ext cx="1598071" cy="3460356"/>
          </a:xfrm>
          <a:custGeom>
            <a:avLst/>
            <a:gdLst>
              <a:gd name="connsiteX0" fmla="*/ 166903 w 1598071"/>
              <a:gd name="connsiteY0" fmla="*/ 0 h 3460356"/>
              <a:gd name="connsiteX1" fmla="*/ 1431169 w 1598071"/>
              <a:gd name="connsiteY1" fmla="*/ 0 h 3460356"/>
              <a:gd name="connsiteX2" fmla="*/ 1598071 w 1598071"/>
              <a:gd name="connsiteY2" fmla="*/ 166902 h 3460356"/>
              <a:gd name="connsiteX3" fmla="*/ 1598071 w 1598071"/>
              <a:gd name="connsiteY3" fmla="*/ 3293454 h 3460356"/>
              <a:gd name="connsiteX4" fmla="*/ 1431169 w 1598071"/>
              <a:gd name="connsiteY4" fmla="*/ 3460356 h 3460356"/>
              <a:gd name="connsiteX5" fmla="*/ 166903 w 1598071"/>
              <a:gd name="connsiteY5" fmla="*/ 3460356 h 3460356"/>
              <a:gd name="connsiteX6" fmla="*/ 0 w 1598071"/>
              <a:gd name="connsiteY6" fmla="*/ 3293454 h 3460356"/>
              <a:gd name="connsiteX7" fmla="*/ 0 w 1598071"/>
              <a:gd name="connsiteY7" fmla="*/ 166902 h 3460356"/>
              <a:gd name="connsiteX8" fmla="*/ 166903 w 1598071"/>
              <a:gd name="connsiteY8" fmla="*/ 0 h 34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071" h="3460356">
                <a:moveTo>
                  <a:pt x="166903" y="0"/>
                </a:moveTo>
                <a:lnTo>
                  <a:pt x="1431169" y="0"/>
                </a:lnTo>
                <a:cubicBezTo>
                  <a:pt x="1523347" y="0"/>
                  <a:pt x="1598071" y="74725"/>
                  <a:pt x="1598071" y="166902"/>
                </a:cubicBezTo>
                <a:lnTo>
                  <a:pt x="1598071" y="3293454"/>
                </a:lnTo>
                <a:cubicBezTo>
                  <a:pt x="1598071" y="3385632"/>
                  <a:pt x="1523347" y="3460356"/>
                  <a:pt x="1431169" y="3460356"/>
                </a:cubicBezTo>
                <a:lnTo>
                  <a:pt x="166903" y="3460356"/>
                </a:lnTo>
                <a:cubicBezTo>
                  <a:pt x="74725" y="3460356"/>
                  <a:pt x="0" y="3385632"/>
                  <a:pt x="0" y="3293454"/>
                </a:cubicBezTo>
                <a:lnTo>
                  <a:pt x="0" y="166902"/>
                </a:lnTo>
                <a:cubicBezTo>
                  <a:pt x="0" y="74725"/>
                  <a:pt x="74725" y="0"/>
                  <a:pt x="16690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A7C7A2-7624-CA45-A52B-325DEEA040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030" y="2165003"/>
            <a:ext cx="1598071" cy="3460356"/>
          </a:xfrm>
          <a:custGeom>
            <a:avLst/>
            <a:gdLst>
              <a:gd name="connsiteX0" fmla="*/ 166903 w 1598071"/>
              <a:gd name="connsiteY0" fmla="*/ 0 h 3460356"/>
              <a:gd name="connsiteX1" fmla="*/ 1431169 w 1598071"/>
              <a:gd name="connsiteY1" fmla="*/ 0 h 3460356"/>
              <a:gd name="connsiteX2" fmla="*/ 1598071 w 1598071"/>
              <a:gd name="connsiteY2" fmla="*/ 166902 h 3460356"/>
              <a:gd name="connsiteX3" fmla="*/ 1598071 w 1598071"/>
              <a:gd name="connsiteY3" fmla="*/ 3293454 h 3460356"/>
              <a:gd name="connsiteX4" fmla="*/ 1431169 w 1598071"/>
              <a:gd name="connsiteY4" fmla="*/ 3460356 h 3460356"/>
              <a:gd name="connsiteX5" fmla="*/ 166903 w 1598071"/>
              <a:gd name="connsiteY5" fmla="*/ 3460356 h 3460356"/>
              <a:gd name="connsiteX6" fmla="*/ 0 w 1598071"/>
              <a:gd name="connsiteY6" fmla="*/ 3293454 h 3460356"/>
              <a:gd name="connsiteX7" fmla="*/ 0 w 1598071"/>
              <a:gd name="connsiteY7" fmla="*/ 166902 h 3460356"/>
              <a:gd name="connsiteX8" fmla="*/ 166903 w 1598071"/>
              <a:gd name="connsiteY8" fmla="*/ 0 h 34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071" h="3460356">
                <a:moveTo>
                  <a:pt x="166903" y="0"/>
                </a:moveTo>
                <a:lnTo>
                  <a:pt x="1431169" y="0"/>
                </a:lnTo>
                <a:cubicBezTo>
                  <a:pt x="1523347" y="0"/>
                  <a:pt x="1598071" y="74725"/>
                  <a:pt x="1598071" y="166902"/>
                </a:cubicBezTo>
                <a:lnTo>
                  <a:pt x="1598071" y="3293454"/>
                </a:lnTo>
                <a:cubicBezTo>
                  <a:pt x="1598071" y="3385632"/>
                  <a:pt x="1523347" y="3460356"/>
                  <a:pt x="1431169" y="3460356"/>
                </a:cubicBezTo>
                <a:lnTo>
                  <a:pt x="166903" y="3460356"/>
                </a:lnTo>
                <a:cubicBezTo>
                  <a:pt x="74725" y="3460356"/>
                  <a:pt x="0" y="3385632"/>
                  <a:pt x="0" y="3293454"/>
                </a:cubicBezTo>
                <a:lnTo>
                  <a:pt x="0" y="166902"/>
                </a:lnTo>
                <a:cubicBezTo>
                  <a:pt x="0" y="74725"/>
                  <a:pt x="74725" y="0"/>
                  <a:pt x="16690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0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D23A0A-6607-CF45-BB1D-36FCCA6D47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7901" y="0"/>
            <a:ext cx="4974099" cy="6858001"/>
          </a:xfrm>
          <a:custGeom>
            <a:avLst/>
            <a:gdLst>
              <a:gd name="connsiteX0" fmla="*/ 0 w 4974099"/>
              <a:gd name="connsiteY0" fmla="*/ 0 h 6858001"/>
              <a:gd name="connsiteX1" fmla="*/ 4974099 w 4974099"/>
              <a:gd name="connsiteY1" fmla="*/ 0 h 6858001"/>
              <a:gd name="connsiteX2" fmla="*/ 4974099 w 4974099"/>
              <a:gd name="connsiteY2" fmla="*/ 6858001 h 6858001"/>
              <a:gd name="connsiteX3" fmla="*/ 0 w 4974099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4099" h="6858001">
                <a:moveTo>
                  <a:pt x="0" y="0"/>
                </a:moveTo>
                <a:lnTo>
                  <a:pt x="4974099" y="0"/>
                </a:lnTo>
                <a:lnTo>
                  <a:pt x="4974099" y="6858001"/>
                </a:lnTo>
                <a:lnTo>
                  <a:pt x="0" y="685800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E43B40-F5BF-9C44-A68C-B29C53263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95302" y="1245792"/>
            <a:ext cx="3108960" cy="4356986"/>
          </a:xfrm>
          <a:custGeom>
            <a:avLst/>
            <a:gdLst>
              <a:gd name="connsiteX0" fmla="*/ 176527 w 3108960"/>
              <a:gd name="connsiteY0" fmla="*/ 0 h 4356986"/>
              <a:gd name="connsiteX1" fmla="*/ 2932433 w 3108960"/>
              <a:gd name="connsiteY1" fmla="*/ 0 h 4356986"/>
              <a:gd name="connsiteX2" fmla="*/ 3108960 w 3108960"/>
              <a:gd name="connsiteY2" fmla="*/ 176527 h 4356986"/>
              <a:gd name="connsiteX3" fmla="*/ 3108960 w 3108960"/>
              <a:gd name="connsiteY3" fmla="*/ 4180459 h 4356986"/>
              <a:gd name="connsiteX4" fmla="*/ 2932433 w 3108960"/>
              <a:gd name="connsiteY4" fmla="*/ 4356986 h 4356986"/>
              <a:gd name="connsiteX5" fmla="*/ 176527 w 3108960"/>
              <a:gd name="connsiteY5" fmla="*/ 4356986 h 4356986"/>
              <a:gd name="connsiteX6" fmla="*/ 0 w 3108960"/>
              <a:gd name="connsiteY6" fmla="*/ 4180459 h 4356986"/>
              <a:gd name="connsiteX7" fmla="*/ 0 w 3108960"/>
              <a:gd name="connsiteY7" fmla="*/ 176527 h 4356986"/>
              <a:gd name="connsiteX8" fmla="*/ 176527 w 3108960"/>
              <a:gd name="connsiteY8" fmla="*/ 0 h 435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8960" h="4356986">
                <a:moveTo>
                  <a:pt x="176527" y="0"/>
                </a:moveTo>
                <a:lnTo>
                  <a:pt x="2932433" y="0"/>
                </a:lnTo>
                <a:cubicBezTo>
                  <a:pt x="3029926" y="0"/>
                  <a:pt x="3108960" y="79034"/>
                  <a:pt x="3108960" y="176527"/>
                </a:cubicBezTo>
                <a:lnTo>
                  <a:pt x="3108960" y="4180459"/>
                </a:lnTo>
                <a:cubicBezTo>
                  <a:pt x="3108960" y="4277952"/>
                  <a:pt x="3029926" y="4356986"/>
                  <a:pt x="2932433" y="4356986"/>
                </a:cubicBezTo>
                <a:lnTo>
                  <a:pt x="176527" y="4356986"/>
                </a:lnTo>
                <a:cubicBezTo>
                  <a:pt x="79034" y="4356986"/>
                  <a:pt x="0" y="4277952"/>
                  <a:pt x="0" y="4180459"/>
                </a:cubicBezTo>
                <a:lnTo>
                  <a:pt x="0" y="176527"/>
                </a:lnTo>
                <a:cubicBezTo>
                  <a:pt x="0" y="79034"/>
                  <a:pt x="79034" y="0"/>
                  <a:pt x="1765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3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D134AE-9A6B-A549-AF24-FA8DE9809E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16027" y="1961114"/>
            <a:ext cx="2177935" cy="2177935"/>
          </a:xfrm>
          <a:custGeom>
            <a:avLst/>
            <a:gdLst>
              <a:gd name="connsiteX0" fmla="*/ 296504 w 2177935"/>
              <a:gd name="connsiteY0" fmla="*/ 0 h 2177935"/>
              <a:gd name="connsiteX1" fmla="*/ 1881431 w 2177935"/>
              <a:gd name="connsiteY1" fmla="*/ 0 h 2177935"/>
              <a:gd name="connsiteX2" fmla="*/ 2177935 w 2177935"/>
              <a:gd name="connsiteY2" fmla="*/ 296504 h 2177935"/>
              <a:gd name="connsiteX3" fmla="*/ 2177935 w 2177935"/>
              <a:gd name="connsiteY3" fmla="*/ 1881431 h 2177935"/>
              <a:gd name="connsiteX4" fmla="*/ 1881431 w 2177935"/>
              <a:gd name="connsiteY4" fmla="*/ 2177935 h 2177935"/>
              <a:gd name="connsiteX5" fmla="*/ 296504 w 2177935"/>
              <a:gd name="connsiteY5" fmla="*/ 2177935 h 2177935"/>
              <a:gd name="connsiteX6" fmla="*/ 0 w 2177935"/>
              <a:gd name="connsiteY6" fmla="*/ 1881431 h 2177935"/>
              <a:gd name="connsiteX7" fmla="*/ 0 w 2177935"/>
              <a:gd name="connsiteY7" fmla="*/ 296504 h 2177935"/>
              <a:gd name="connsiteX8" fmla="*/ 296504 w 2177935"/>
              <a:gd name="connsiteY8" fmla="*/ 0 h 217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935" h="2177935">
                <a:moveTo>
                  <a:pt x="296504" y="0"/>
                </a:moveTo>
                <a:lnTo>
                  <a:pt x="1881431" y="0"/>
                </a:lnTo>
                <a:cubicBezTo>
                  <a:pt x="2045186" y="0"/>
                  <a:pt x="2177935" y="132749"/>
                  <a:pt x="2177935" y="296504"/>
                </a:cubicBezTo>
                <a:lnTo>
                  <a:pt x="2177935" y="1881431"/>
                </a:lnTo>
                <a:cubicBezTo>
                  <a:pt x="2177935" y="2045186"/>
                  <a:pt x="2045186" y="2177935"/>
                  <a:pt x="1881431" y="2177935"/>
                </a:cubicBezTo>
                <a:lnTo>
                  <a:pt x="296504" y="2177935"/>
                </a:lnTo>
                <a:cubicBezTo>
                  <a:pt x="132749" y="2177935"/>
                  <a:pt x="0" y="2045186"/>
                  <a:pt x="0" y="1881431"/>
                </a:cubicBezTo>
                <a:lnTo>
                  <a:pt x="0" y="296504"/>
                </a:lnTo>
                <a:cubicBezTo>
                  <a:pt x="0" y="132749"/>
                  <a:pt x="132749" y="0"/>
                  <a:pt x="29650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5058BF-FEB8-BE49-88AF-42E5D39386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40343" y="1961115"/>
            <a:ext cx="2177935" cy="2177935"/>
          </a:xfrm>
          <a:custGeom>
            <a:avLst/>
            <a:gdLst>
              <a:gd name="connsiteX0" fmla="*/ 296504 w 2177935"/>
              <a:gd name="connsiteY0" fmla="*/ 0 h 2177935"/>
              <a:gd name="connsiteX1" fmla="*/ 1881431 w 2177935"/>
              <a:gd name="connsiteY1" fmla="*/ 0 h 2177935"/>
              <a:gd name="connsiteX2" fmla="*/ 2177935 w 2177935"/>
              <a:gd name="connsiteY2" fmla="*/ 296504 h 2177935"/>
              <a:gd name="connsiteX3" fmla="*/ 2177935 w 2177935"/>
              <a:gd name="connsiteY3" fmla="*/ 1881431 h 2177935"/>
              <a:gd name="connsiteX4" fmla="*/ 1881431 w 2177935"/>
              <a:gd name="connsiteY4" fmla="*/ 2177935 h 2177935"/>
              <a:gd name="connsiteX5" fmla="*/ 296504 w 2177935"/>
              <a:gd name="connsiteY5" fmla="*/ 2177935 h 2177935"/>
              <a:gd name="connsiteX6" fmla="*/ 0 w 2177935"/>
              <a:gd name="connsiteY6" fmla="*/ 1881431 h 2177935"/>
              <a:gd name="connsiteX7" fmla="*/ 0 w 2177935"/>
              <a:gd name="connsiteY7" fmla="*/ 296504 h 2177935"/>
              <a:gd name="connsiteX8" fmla="*/ 296504 w 2177935"/>
              <a:gd name="connsiteY8" fmla="*/ 0 h 217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935" h="2177935">
                <a:moveTo>
                  <a:pt x="296504" y="0"/>
                </a:moveTo>
                <a:lnTo>
                  <a:pt x="1881431" y="0"/>
                </a:lnTo>
                <a:cubicBezTo>
                  <a:pt x="2045186" y="0"/>
                  <a:pt x="2177935" y="132749"/>
                  <a:pt x="2177935" y="296504"/>
                </a:cubicBezTo>
                <a:lnTo>
                  <a:pt x="2177935" y="1881431"/>
                </a:lnTo>
                <a:cubicBezTo>
                  <a:pt x="2177935" y="2045186"/>
                  <a:pt x="2045186" y="2177935"/>
                  <a:pt x="1881431" y="2177935"/>
                </a:cubicBezTo>
                <a:lnTo>
                  <a:pt x="296504" y="2177935"/>
                </a:lnTo>
                <a:cubicBezTo>
                  <a:pt x="132749" y="2177935"/>
                  <a:pt x="0" y="2045186"/>
                  <a:pt x="0" y="1881431"/>
                </a:cubicBezTo>
                <a:lnTo>
                  <a:pt x="0" y="296504"/>
                </a:lnTo>
                <a:cubicBezTo>
                  <a:pt x="0" y="132749"/>
                  <a:pt x="132749" y="0"/>
                  <a:pt x="29650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65DC8E-2592-6243-A5A8-7EE68501CE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64658" y="1961115"/>
            <a:ext cx="2177935" cy="2177935"/>
          </a:xfrm>
          <a:custGeom>
            <a:avLst/>
            <a:gdLst>
              <a:gd name="connsiteX0" fmla="*/ 296504 w 2177935"/>
              <a:gd name="connsiteY0" fmla="*/ 0 h 2177935"/>
              <a:gd name="connsiteX1" fmla="*/ 1881431 w 2177935"/>
              <a:gd name="connsiteY1" fmla="*/ 0 h 2177935"/>
              <a:gd name="connsiteX2" fmla="*/ 2177935 w 2177935"/>
              <a:gd name="connsiteY2" fmla="*/ 296504 h 2177935"/>
              <a:gd name="connsiteX3" fmla="*/ 2177935 w 2177935"/>
              <a:gd name="connsiteY3" fmla="*/ 1881431 h 2177935"/>
              <a:gd name="connsiteX4" fmla="*/ 1881431 w 2177935"/>
              <a:gd name="connsiteY4" fmla="*/ 2177935 h 2177935"/>
              <a:gd name="connsiteX5" fmla="*/ 296504 w 2177935"/>
              <a:gd name="connsiteY5" fmla="*/ 2177935 h 2177935"/>
              <a:gd name="connsiteX6" fmla="*/ 0 w 2177935"/>
              <a:gd name="connsiteY6" fmla="*/ 1881431 h 2177935"/>
              <a:gd name="connsiteX7" fmla="*/ 0 w 2177935"/>
              <a:gd name="connsiteY7" fmla="*/ 296504 h 2177935"/>
              <a:gd name="connsiteX8" fmla="*/ 296504 w 2177935"/>
              <a:gd name="connsiteY8" fmla="*/ 0 h 217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935" h="2177935">
                <a:moveTo>
                  <a:pt x="296504" y="0"/>
                </a:moveTo>
                <a:lnTo>
                  <a:pt x="1881431" y="0"/>
                </a:lnTo>
                <a:cubicBezTo>
                  <a:pt x="2045186" y="0"/>
                  <a:pt x="2177935" y="132749"/>
                  <a:pt x="2177935" y="296504"/>
                </a:cubicBezTo>
                <a:lnTo>
                  <a:pt x="2177935" y="1881431"/>
                </a:lnTo>
                <a:cubicBezTo>
                  <a:pt x="2177935" y="2045186"/>
                  <a:pt x="2045186" y="2177935"/>
                  <a:pt x="1881431" y="2177935"/>
                </a:cubicBezTo>
                <a:lnTo>
                  <a:pt x="296504" y="2177935"/>
                </a:lnTo>
                <a:cubicBezTo>
                  <a:pt x="132749" y="2177935"/>
                  <a:pt x="0" y="2045186"/>
                  <a:pt x="0" y="1881431"/>
                </a:cubicBezTo>
                <a:lnTo>
                  <a:pt x="0" y="296504"/>
                </a:lnTo>
                <a:cubicBezTo>
                  <a:pt x="0" y="132749"/>
                  <a:pt x="132749" y="0"/>
                  <a:pt x="29650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DF7983-7875-D541-BB40-099684E053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045" y="1292441"/>
            <a:ext cx="3298537" cy="7142432"/>
          </a:xfrm>
          <a:custGeom>
            <a:avLst/>
            <a:gdLst>
              <a:gd name="connsiteX0" fmla="*/ 344499 w 3298537"/>
              <a:gd name="connsiteY0" fmla="*/ 0 h 7142432"/>
              <a:gd name="connsiteX1" fmla="*/ 2954038 w 3298537"/>
              <a:gd name="connsiteY1" fmla="*/ 0 h 7142432"/>
              <a:gd name="connsiteX2" fmla="*/ 3298537 w 3298537"/>
              <a:gd name="connsiteY2" fmla="*/ 344499 h 7142432"/>
              <a:gd name="connsiteX3" fmla="*/ 3298537 w 3298537"/>
              <a:gd name="connsiteY3" fmla="*/ 6797933 h 7142432"/>
              <a:gd name="connsiteX4" fmla="*/ 2954038 w 3298537"/>
              <a:gd name="connsiteY4" fmla="*/ 7142432 h 7142432"/>
              <a:gd name="connsiteX5" fmla="*/ 344499 w 3298537"/>
              <a:gd name="connsiteY5" fmla="*/ 7142432 h 7142432"/>
              <a:gd name="connsiteX6" fmla="*/ 0 w 3298537"/>
              <a:gd name="connsiteY6" fmla="*/ 6797933 h 7142432"/>
              <a:gd name="connsiteX7" fmla="*/ 0 w 3298537"/>
              <a:gd name="connsiteY7" fmla="*/ 344499 h 7142432"/>
              <a:gd name="connsiteX8" fmla="*/ 344499 w 3298537"/>
              <a:gd name="connsiteY8" fmla="*/ 0 h 714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8537" h="7142432">
                <a:moveTo>
                  <a:pt x="344499" y="0"/>
                </a:moveTo>
                <a:lnTo>
                  <a:pt x="2954038" y="0"/>
                </a:lnTo>
                <a:cubicBezTo>
                  <a:pt x="3144300" y="0"/>
                  <a:pt x="3298537" y="154237"/>
                  <a:pt x="3298537" y="344499"/>
                </a:cubicBezTo>
                <a:lnTo>
                  <a:pt x="3298537" y="6797933"/>
                </a:lnTo>
                <a:cubicBezTo>
                  <a:pt x="3298537" y="6988195"/>
                  <a:pt x="3144300" y="7142432"/>
                  <a:pt x="2954038" y="7142432"/>
                </a:cubicBezTo>
                <a:lnTo>
                  <a:pt x="344499" y="7142432"/>
                </a:lnTo>
                <a:cubicBezTo>
                  <a:pt x="154237" y="7142432"/>
                  <a:pt x="0" y="6988195"/>
                  <a:pt x="0" y="6797933"/>
                </a:cubicBezTo>
                <a:lnTo>
                  <a:pt x="0" y="344499"/>
                </a:lnTo>
                <a:cubicBezTo>
                  <a:pt x="0" y="154237"/>
                  <a:pt x="154237" y="0"/>
                  <a:pt x="34449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643055-1822-0544-B4D9-047EBE31F4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71442" y="0"/>
            <a:ext cx="3920558" cy="6858000"/>
          </a:xfrm>
          <a:custGeom>
            <a:avLst/>
            <a:gdLst>
              <a:gd name="connsiteX0" fmla="*/ 0 w 3920558"/>
              <a:gd name="connsiteY0" fmla="*/ 0 h 6858000"/>
              <a:gd name="connsiteX1" fmla="*/ 3920558 w 3920558"/>
              <a:gd name="connsiteY1" fmla="*/ 0 h 6858000"/>
              <a:gd name="connsiteX2" fmla="*/ 3920558 w 3920558"/>
              <a:gd name="connsiteY2" fmla="*/ 6858000 h 6858000"/>
              <a:gd name="connsiteX3" fmla="*/ 0 w 3920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558" h="6858000">
                <a:moveTo>
                  <a:pt x="0" y="0"/>
                </a:moveTo>
                <a:lnTo>
                  <a:pt x="3920558" y="0"/>
                </a:lnTo>
                <a:lnTo>
                  <a:pt x="392055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C67CB-B5E7-CF49-84C4-81AA87801A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920558"/>
              <a:gd name="connsiteY0" fmla="*/ 0 h 6858000"/>
              <a:gd name="connsiteX1" fmla="*/ 3920558 w 3920558"/>
              <a:gd name="connsiteY1" fmla="*/ 0 h 6858000"/>
              <a:gd name="connsiteX2" fmla="*/ 3920558 w 3920558"/>
              <a:gd name="connsiteY2" fmla="*/ 6858000 h 6858000"/>
              <a:gd name="connsiteX3" fmla="*/ 0 w 3920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558" h="6858000">
                <a:moveTo>
                  <a:pt x="0" y="0"/>
                </a:moveTo>
                <a:lnTo>
                  <a:pt x="3920558" y="0"/>
                </a:lnTo>
                <a:lnTo>
                  <a:pt x="392055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ECF317-B893-3E43-A660-8FA5E8AD0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23767" y="1597688"/>
            <a:ext cx="1701372" cy="3645798"/>
          </a:xfrm>
          <a:custGeom>
            <a:avLst/>
            <a:gdLst>
              <a:gd name="connsiteX0" fmla="*/ 232390 w 1701372"/>
              <a:gd name="connsiteY0" fmla="*/ 0 h 3645798"/>
              <a:gd name="connsiteX1" fmla="*/ 1468982 w 1701372"/>
              <a:gd name="connsiteY1" fmla="*/ 0 h 3645798"/>
              <a:gd name="connsiteX2" fmla="*/ 1633306 w 1701372"/>
              <a:gd name="connsiteY2" fmla="*/ 68066 h 3645798"/>
              <a:gd name="connsiteX3" fmla="*/ 1701372 w 1701372"/>
              <a:gd name="connsiteY3" fmla="*/ 232390 h 3645798"/>
              <a:gd name="connsiteX4" fmla="*/ 1701372 w 1701372"/>
              <a:gd name="connsiteY4" fmla="*/ 3413408 h 3645798"/>
              <a:gd name="connsiteX5" fmla="*/ 1468982 w 1701372"/>
              <a:gd name="connsiteY5" fmla="*/ 3645798 h 3645798"/>
              <a:gd name="connsiteX6" fmla="*/ 232390 w 1701372"/>
              <a:gd name="connsiteY6" fmla="*/ 3645798 h 3645798"/>
              <a:gd name="connsiteX7" fmla="*/ 0 w 1701372"/>
              <a:gd name="connsiteY7" fmla="*/ 3413408 h 3645798"/>
              <a:gd name="connsiteX8" fmla="*/ 0 w 1701372"/>
              <a:gd name="connsiteY8" fmla="*/ 232390 h 3645798"/>
              <a:gd name="connsiteX9" fmla="*/ 232390 w 1701372"/>
              <a:gd name="connsiteY9" fmla="*/ 0 h 364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1372" h="3645798">
                <a:moveTo>
                  <a:pt x="232390" y="0"/>
                </a:moveTo>
                <a:lnTo>
                  <a:pt x="1468982" y="0"/>
                </a:lnTo>
                <a:cubicBezTo>
                  <a:pt x="1533154" y="0"/>
                  <a:pt x="1591252" y="26012"/>
                  <a:pt x="1633306" y="68066"/>
                </a:cubicBezTo>
                <a:cubicBezTo>
                  <a:pt x="1675360" y="110120"/>
                  <a:pt x="1701372" y="168218"/>
                  <a:pt x="1701372" y="232390"/>
                </a:cubicBezTo>
                <a:lnTo>
                  <a:pt x="1701372" y="3413408"/>
                </a:lnTo>
                <a:cubicBezTo>
                  <a:pt x="1701371" y="3541753"/>
                  <a:pt x="1597327" y="3645798"/>
                  <a:pt x="1468982" y="3645798"/>
                </a:cubicBezTo>
                <a:lnTo>
                  <a:pt x="232390" y="3645798"/>
                </a:lnTo>
                <a:cubicBezTo>
                  <a:pt x="104045" y="3645798"/>
                  <a:pt x="0" y="3541753"/>
                  <a:pt x="0" y="3413408"/>
                </a:cubicBezTo>
                <a:lnTo>
                  <a:pt x="0" y="232390"/>
                </a:lnTo>
                <a:cubicBezTo>
                  <a:pt x="0" y="104045"/>
                  <a:pt x="104045" y="0"/>
                  <a:pt x="23239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EFA66-978B-524C-8EE0-CC11F0A51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850F4D-0B1B-F445-B879-E8CDD91E06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4" y="2889420"/>
            <a:ext cx="6875297" cy="3968581"/>
          </a:xfrm>
          <a:custGeom>
            <a:avLst/>
            <a:gdLst>
              <a:gd name="connsiteX0" fmla="*/ 2349313 w 6875297"/>
              <a:gd name="connsiteY0" fmla="*/ 0 h 3968581"/>
              <a:gd name="connsiteX1" fmla="*/ 3300860 w 6875297"/>
              <a:gd name="connsiteY1" fmla="*/ 394144 h 3968581"/>
              <a:gd name="connsiteX2" fmla="*/ 6875297 w 6875297"/>
              <a:gd name="connsiteY2" fmla="*/ 3968581 h 3968581"/>
              <a:gd name="connsiteX3" fmla="*/ 0 w 6875297"/>
              <a:gd name="connsiteY3" fmla="*/ 3968581 h 3968581"/>
              <a:gd name="connsiteX4" fmla="*/ 0 w 6875297"/>
              <a:gd name="connsiteY4" fmla="*/ 1791909 h 3968581"/>
              <a:gd name="connsiteX5" fmla="*/ 1397766 w 6875297"/>
              <a:gd name="connsiteY5" fmla="*/ 394144 h 3968581"/>
              <a:gd name="connsiteX6" fmla="*/ 2349313 w 6875297"/>
              <a:gd name="connsiteY6" fmla="*/ 0 h 39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5297" h="3968581">
                <a:moveTo>
                  <a:pt x="2349313" y="0"/>
                </a:moveTo>
                <a:cubicBezTo>
                  <a:pt x="2693705" y="0"/>
                  <a:pt x="3038098" y="131382"/>
                  <a:pt x="3300860" y="394144"/>
                </a:cubicBezTo>
                <a:lnTo>
                  <a:pt x="6875297" y="3968581"/>
                </a:lnTo>
                <a:lnTo>
                  <a:pt x="0" y="3968581"/>
                </a:lnTo>
                <a:lnTo>
                  <a:pt x="0" y="1791909"/>
                </a:lnTo>
                <a:lnTo>
                  <a:pt x="1397766" y="394144"/>
                </a:lnTo>
                <a:cubicBezTo>
                  <a:pt x="1660528" y="131382"/>
                  <a:pt x="2004921" y="0"/>
                  <a:pt x="234931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8FC06E-37AE-4647-ABAC-FF25A6B592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2881" y="1700630"/>
            <a:ext cx="1835569" cy="3974122"/>
          </a:xfrm>
          <a:custGeom>
            <a:avLst/>
            <a:gdLst>
              <a:gd name="connsiteX0" fmla="*/ 191707 w 1835569"/>
              <a:gd name="connsiteY0" fmla="*/ 0 h 3974122"/>
              <a:gd name="connsiteX1" fmla="*/ 1643862 w 1835569"/>
              <a:gd name="connsiteY1" fmla="*/ 0 h 3974122"/>
              <a:gd name="connsiteX2" fmla="*/ 1835569 w 1835569"/>
              <a:gd name="connsiteY2" fmla="*/ 191683 h 3974122"/>
              <a:gd name="connsiteX3" fmla="*/ 1835569 w 1835569"/>
              <a:gd name="connsiteY3" fmla="*/ 3782439 h 3974122"/>
              <a:gd name="connsiteX4" fmla="*/ 1643862 w 1835569"/>
              <a:gd name="connsiteY4" fmla="*/ 3974122 h 3974122"/>
              <a:gd name="connsiteX5" fmla="*/ 191707 w 1835569"/>
              <a:gd name="connsiteY5" fmla="*/ 3974122 h 3974122"/>
              <a:gd name="connsiteX6" fmla="*/ 0 w 1835569"/>
              <a:gd name="connsiteY6" fmla="*/ 3782439 h 3974122"/>
              <a:gd name="connsiteX7" fmla="*/ 0 w 1835569"/>
              <a:gd name="connsiteY7" fmla="*/ 191683 h 3974122"/>
              <a:gd name="connsiteX8" fmla="*/ 191707 w 1835569"/>
              <a:gd name="connsiteY8" fmla="*/ 0 h 397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569" h="3974122">
                <a:moveTo>
                  <a:pt x="191707" y="0"/>
                </a:moveTo>
                <a:lnTo>
                  <a:pt x="1643862" y="0"/>
                </a:lnTo>
                <a:cubicBezTo>
                  <a:pt x="1749739" y="0"/>
                  <a:pt x="1835569" y="85819"/>
                  <a:pt x="1835569" y="191683"/>
                </a:cubicBezTo>
                <a:lnTo>
                  <a:pt x="1835569" y="3782439"/>
                </a:lnTo>
                <a:cubicBezTo>
                  <a:pt x="1835569" y="3888303"/>
                  <a:pt x="1749739" y="3974122"/>
                  <a:pt x="1643862" y="3974122"/>
                </a:cubicBezTo>
                <a:lnTo>
                  <a:pt x="191707" y="3974122"/>
                </a:lnTo>
                <a:cubicBezTo>
                  <a:pt x="85830" y="3974122"/>
                  <a:pt x="0" y="3888303"/>
                  <a:pt x="0" y="3782439"/>
                </a:cubicBezTo>
                <a:lnTo>
                  <a:pt x="0" y="191683"/>
                </a:lnTo>
                <a:cubicBezTo>
                  <a:pt x="0" y="85819"/>
                  <a:pt x="85830" y="0"/>
                  <a:pt x="19170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3B598B-AAB3-B94E-BB1B-8FC753000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5251" y="1183247"/>
            <a:ext cx="2074539" cy="4491506"/>
          </a:xfrm>
          <a:custGeom>
            <a:avLst/>
            <a:gdLst>
              <a:gd name="connsiteX0" fmla="*/ 216665 w 2074539"/>
              <a:gd name="connsiteY0" fmla="*/ 0 h 4491506"/>
              <a:gd name="connsiteX1" fmla="*/ 1857875 w 2074539"/>
              <a:gd name="connsiteY1" fmla="*/ 0 h 4491506"/>
              <a:gd name="connsiteX2" fmla="*/ 2074539 w 2074539"/>
              <a:gd name="connsiteY2" fmla="*/ 216638 h 4491506"/>
              <a:gd name="connsiteX3" fmla="*/ 2074539 w 2074539"/>
              <a:gd name="connsiteY3" fmla="*/ 4274869 h 4491506"/>
              <a:gd name="connsiteX4" fmla="*/ 1857875 w 2074539"/>
              <a:gd name="connsiteY4" fmla="*/ 4491506 h 4491506"/>
              <a:gd name="connsiteX5" fmla="*/ 216665 w 2074539"/>
              <a:gd name="connsiteY5" fmla="*/ 4491506 h 4491506"/>
              <a:gd name="connsiteX6" fmla="*/ 0 w 2074539"/>
              <a:gd name="connsiteY6" fmla="*/ 4274869 h 4491506"/>
              <a:gd name="connsiteX7" fmla="*/ 0 w 2074539"/>
              <a:gd name="connsiteY7" fmla="*/ 216638 h 4491506"/>
              <a:gd name="connsiteX8" fmla="*/ 216665 w 2074539"/>
              <a:gd name="connsiteY8" fmla="*/ 0 h 449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4539" h="4491506">
                <a:moveTo>
                  <a:pt x="216665" y="0"/>
                </a:moveTo>
                <a:lnTo>
                  <a:pt x="1857875" y="0"/>
                </a:lnTo>
                <a:cubicBezTo>
                  <a:pt x="1977535" y="0"/>
                  <a:pt x="2074539" y="96992"/>
                  <a:pt x="2074539" y="216638"/>
                </a:cubicBezTo>
                <a:lnTo>
                  <a:pt x="2074539" y="4274869"/>
                </a:lnTo>
                <a:cubicBezTo>
                  <a:pt x="2074539" y="4394515"/>
                  <a:pt x="1977535" y="4491506"/>
                  <a:pt x="1857875" y="4491506"/>
                </a:cubicBezTo>
                <a:lnTo>
                  <a:pt x="216665" y="4491506"/>
                </a:lnTo>
                <a:cubicBezTo>
                  <a:pt x="97004" y="4491506"/>
                  <a:pt x="0" y="4394515"/>
                  <a:pt x="0" y="4274869"/>
                </a:cubicBezTo>
                <a:lnTo>
                  <a:pt x="0" y="216638"/>
                </a:lnTo>
                <a:cubicBezTo>
                  <a:pt x="0" y="96992"/>
                  <a:pt x="97004" y="0"/>
                  <a:pt x="21666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610226-515C-9248-97C3-0444B514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4599" y="0"/>
            <a:ext cx="4814039" cy="6858000"/>
          </a:xfrm>
          <a:custGeom>
            <a:avLst/>
            <a:gdLst>
              <a:gd name="connsiteX0" fmla="*/ 0 w 4814039"/>
              <a:gd name="connsiteY0" fmla="*/ 0 h 6858000"/>
              <a:gd name="connsiteX1" fmla="*/ 4814039 w 4814039"/>
              <a:gd name="connsiteY1" fmla="*/ 0 h 6858000"/>
              <a:gd name="connsiteX2" fmla="*/ 4814039 w 4814039"/>
              <a:gd name="connsiteY2" fmla="*/ 6858000 h 6858000"/>
              <a:gd name="connsiteX3" fmla="*/ 0 w 481403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4039" h="6858000">
                <a:moveTo>
                  <a:pt x="0" y="0"/>
                </a:moveTo>
                <a:lnTo>
                  <a:pt x="4814039" y="0"/>
                </a:lnTo>
                <a:lnTo>
                  <a:pt x="481403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1D02A0-6E6C-3B45-9490-316EC30F8B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99541" y="437747"/>
            <a:ext cx="3845859" cy="5958367"/>
          </a:xfrm>
          <a:custGeom>
            <a:avLst/>
            <a:gdLst>
              <a:gd name="connsiteX0" fmla="*/ 237559 w 3845859"/>
              <a:gd name="connsiteY0" fmla="*/ 0 h 5958367"/>
              <a:gd name="connsiteX1" fmla="*/ 3608300 w 3845859"/>
              <a:gd name="connsiteY1" fmla="*/ 0 h 5958367"/>
              <a:gd name="connsiteX2" fmla="*/ 3845859 w 3845859"/>
              <a:gd name="connsiteY2" fmla="*/ 237559 h 5958367"/>
              <a:gd name="connsiteX3" fmla="*/ 3845859 w 3845859"/>
              <a:gd name="connsiteY3" fmla="*/ 5720808 h 5958367"/>
              <a:gd name="connsiteX4" fmla="*/ 3608300 w 3845859"/>
              <a:gd name="connsiteY4" fmla="*/ 5958367 h 5958367"/>
              <a:gd name="connsiteX5" fmla="*/ 237559 w 3845859"/>
              <a:gd name="connsiteY5" fmla="*/ 5958367 h 5958367"/>
              <a:gd name="connsiteX6" fmla="*/ 0 w 3845859"/>
              <a:gd name="connsiteY6" fmla="*/ 5720808 h 5958367"/>
              <a:gd name="connsiteX7" fmla="*/ 0 w 3845859"/>
              <a:gd name="connsiteY7" fmla="*/ 237559 h 5958367"/>
              <a:gd name="connsiteX8" fmla="*/ 237559 w 3845859"/>
              <a:gd name="connsiteY8" fmla="*/ 0 h 595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5859" h="5958367">
                <a:moveTo>
                  <a:pt x="237559" y="0"/>
                </a:moveTo>
                <a:lnTo>
                  <a:pt x="3608300" y="0"/>
                </a:lnTo>
                <a:cubicBezTo>
                  <a:pt x="3739500" y="0"/>
                  <a:pt x="3845859" y="106359"/>
                  <a:pt x="3845859" y="237559"/>
                </a:cubicBezTo>
                <a:lnTo>
                  <a:pt x="3845859" y="5720808"/>
                </a:lnTo>
                <a:cubicBezTo>
                  <a:pt x="3845859" y="5852008"/>
                  <a:pt x="3739500" y="5958367"/>
                  <a:pt x="3608300" y="5958367"/>
                </a:cubicBezTo>
                <a:lnTo>
                  <a:pt x="237559" y="5958367"/>
                </a:lnTo>
                <a:cubicBezTo>
                  <a:pt x="106359" y="5958367"/>
                  <a:pt x="0" y="5852008"/>
                  <a:pt x="0" y="5720808"/>
                </a:cubicBezTo>
                <a:lnTo>
                  <a:pt x="0" y="237559"/>
                </a:lnTo>
                <a:cubicBezTo>
                  <a:pt x="0" y="106359"/>
                  <a:pt x="106359" y="0"/>
                  <a:pt x="2375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CDA8E5-60A6-7047-8640-9065EAAA4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5416" y="0"/>
            <a:ext cx="3946584" cy="6858000"/>
          </a:xfrm>
          <a:custGeom>
            <a:avLst/>
            <a:gdLst>
              <a:gd name="connsiteX0" fmla="*/ 0 w 3946584"/>
              <a:gd name="connsiteY0" fmla="*/ 0 h 6858000"/>
              <a:gd name="connsiteX1" fmla="*/ 3946584 w 3946584"/>
              <a:gd name="connsiteY1" fmla="*/ 0 h 6858000"/>
              <a:gd name="connsiteX2" fmla="*/ 3946584 w 3946584"/>
              <a:gd name="connsiteY2" fmla="*/ 6858000 h 6858000"/>
              <a:gd name="connsiteX3" fmla="*/ 1837595 w 39465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584" h="6858000">
                <a:moveTo>
                  <a:pt x="0" y="0"/>
                </a:moveTo>
                <a:lnTo>
                  <a:pt x="3946584" y="0"/>
                </a:lnTo>
                <a:lnTo>
                  <a:pt x="3946584" y="6858000"/>
                </a:lnTo>
                <a:lnTo>
                  <a:pt x="1837595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0E10D77-E8D8-5642-B042-9DDF6C08FD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11721" y="1490938"/>
            <a:ext cx="1815465" cy="3876125"/>
          </a:xfrm>
          <a:custGeom>
            <a:avLst/>
            <a:gdLst>
              <a:gd name="connsiteX0" fmla="*/ 170054 w 2110427"/>
              <a:gd name="connsiteY0" fmla="*/ 16286 h 4505887"/>
              <a:gd name="connsiteX1" fmla="*/ 254537 w 2110427"/>
              <a:gd name="connsiteY1" fmla="*/ 9 h 4505887"/>
              <a:gd name="connsiteX2" fmla="*/ 1895683 w 2110427"/>
              <a:gd name="connsiteY2" fmla="*/ 14549 h 4505887"/>
              <a:gd name="connsiteX3" fmla="*/ 2110419 w 2110427"/>
              <a:gd name="connsiteY3" fmla="*/ 233098 h 4505887"/>
              <a:gd name="connsiteX4" fmla="*/ 2074467 w 2110427"/>
              <a:gd name="connsiteY4" fmla="*/ 4291170 h 4505887"/>
              <a:gd name="connsiteX5" fmla="*/ 1855892 w 2110427"/>
              <a:gd name="connsiteY5" fmla="*/ 4505879 h 4505887"/>
              <a:gd name="connsiteX6" fmla="*/ 214746 w 2110427"/>
              <a:gd name="connsiteY6" fmla="*/ 4491339 h 4505887"/>
              <a:gd name="connsiteX7" fmla="*/ 9 w 2110427"/>
              <a:gd name="connsiteY7" fmla="*/ 4272791 h 4505887"/>
              <a:gd name="connsiteX8" fmla="*/ 35962 w 2110427"/>
              <a:gd name="connsiteY8" fmla="*/ 214719 h 4505887"/>
              <a:gd name="connsiteX9" fmla="*/ 170054 w 2110427"/>
              <a:gd name="connsiteY9" fmla="*/ 16286 h 45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427" h="4505887">
                <a:moveTo>
                  <a:pt x="170054" y="16286"/>
                </a:moveTo>
                <a:cubicBezTo>
                  <a:pt x="196072" y="5554"/>
                  <a:pt x="224623" y="-256"/>
                  <a:pt x="254537" y="9"/>
                </a:cubicBezTo>
                <a:lnTo>
                  <a:pt x="1895683" y="14549"/>
                </a:lnTo>
                <a:cubicBezTo>
                  <a:pt x="2015338" y="15609"/>
                  <a:pt x="2111480" y="113457"/>
                  <a:pt x="2110419" y="233098"/>
                </a:cubicBezTo>
                <a:lnTo>
                  <a:pt x="2074467" y="4291170"/>
                </a:lnTo>
                <a:cubicBezTo>
                  <a:pt x="2073407" y="4410811"/>
                  <a:pt x="1975547" y="4506939"/>
                  <a:pt x="1855892" y="4505879"/>
                </a:cubicBezTo>
                <a:lnTo>
                  <a:pt x="214746" y="4491339"/>
                </a:lnTo>
                <a:cubicBezTo>
                  <a:pt x="95090" y="4490279"/>
                  <a:pt x="-1051" y="4392432"/>
                  <a:pt x="9" y="4272791"/>
                </a:cubicBezTo>
                <a:lnTo>
                  <a:pt x="35962" y="214719"/>
                </a:lnTo>
                <a:cubicBezTo>
                  <a:pt x="36757" y="124988"/>
                  <a:pt x="92001" y="48483"/>
                  <a:pt x="170054" y="16286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ED7CCF-B31D-5B4C-AAAE-FA55FE02C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64034" y="1490938"/>
            <a:ext cx="1815465" cy="3876125"/>
          </a:xfrm>
          <a:custGeom>
            <a:avLst/>
            <a:gdLst>
              <a:gd name="connsiteX0" fmla="*/ 170054 w 2110427"/>
              <a:gd name="connsiteY0" fmla="*/ 16286 h 4505887"/>
              <a:gd name="connsiteX1" fmla="*/ 254537 w 2110427"/>
              <a:gd name="connsiteY1" fmla="*/ 9 h 4505887"/>
              <a:gd name="connsiteX2" fmla="*/ 1895683 w 2110427"/>
              <a:gd name="connsiteY2" fmla="*/ 14549 h 4505887"/>
              <a:gd name="connsiteX3" fmla="*/ 2110419 w 2110427"/>
              <a:gd name="connsiteY3" fmla="*/ 233098 h 4505887"/>
              <a:gd name="connsiteX4" fmla="*/ 2074467 w 2110427"/>
              <a:gd name="connsiteY4" fmla="*/ 4291170 h 4505887"/>
              <a:gd name="connsiteX5" fmla="*/ 1855892 w 2110427"/>
              <a:gd name="connsiteY5" fmla="*/ 4505879 h 4505887"/>
              <a:gd name="connsiteX6" fmla="*/ 214746 w 2110427"/>
              <a:gd name="connsiteY6" fmla="*/ 4491339 h 4505887"/>
              <a:gd name="connsiteX7" fmla="*/ 9 w 2110427"/>
              <a:gd name="connsiteY7" fmla="*/ 4272791 h 4505887"/>
              <a:gd name="connsiteX8" fmla="*/ 35962 w 2110427"/>
              <a:gd name="connsiteY8" fmla="*/ 214719 h 4505887"/>
              <a:gd name="connsiteX9" fmla="*/ 170054 w 2110427"/>
              <a:gd name="connsiteY9" fmla="*/ 16286 h 45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427" h="4505887">
                <a:moveTo>
                  <a:pt x="170054" y="16286"/>
                </a:moveTo>
                <a:cubicBezTo>
                  <a:pt x="196072" y="5554"/>
                  <a:pt x="224623" y="-256"/>
                  <a:pt x="254537" y="9"/>
                </a:cubicBezTo>
                <a:lnTo>
                  <a:pt x="1895683" y="14549"/>
                </a:lnTo>
                <a:cubicBezTo>
                  <a:pt x="2015338" y="15609"/>
                  <a:pt x="2111480" y="113457"/>
                  <a:pt x="2110419" y="233098"/>
                </a:cubicBezTo>
                <a:lnTo>
                  <a:pt x="2074467" y="4291170"/>
                </a:lnTo>
                <a:cubicBezTo>
                  <a:pt x="2073407" y="4410811"/>
                  <a:pt x="1975547" y="4506939"/>
                  <a:pt x="1855892" y="4505879"/>
                </a:cubicBezTo>
                <a:lnTo>
                  <a:pt x="214746" y="4491339"/>
                </a:lnTo>
                <a:cubicBezTo>
                  <a:pt x="95090" y="4490279"/>
                  <a:pt x="-1051" y="4392432"/>
                  <a:pt x="9" y="4272791"/>
                </a:cubicBezTo>
                <a:lnTo>
                  <a:pt x="35962" y="214719"/>
                </a:lnTo>
                <a:cubicBezTo>
                  <a:pt x="36757" y="124988"/>
                  <a:pt x="92001" y="48483"/>
                  <a:pt x="170054" y="16286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10B91E-2330-4A44-9613-B5C6B20F39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9454" y="1183247"/>
            <a:ext cx="2074539" cy="4491506"/>
          </a:xfrm>
          <a:custGeom>
            <a:avLst/>
            <a:gdLst>
              <a:gd name="connsiteX0" fmla="*/ 216665 w 2074539"/>
              <a:gd name="connsiteY0" fmla="*/ 0 h 4491506"/>
              <a:gd name="connsiteX1" fmla="*/ 1857875 w 2074539"/>
              <a:gd name="connsiteY1" fmla="*/ 0 h 4491506"/>
              <a:gd name="connsiteX2" fmla="*/ 2074539 w 2074539"/>
              <a:gd name="connsiteY2" fmla="*/ 216638 h 4491506"/>
              <a:gd name="connsiteX3" fmla="*/ 2074539 w 2074539"/>
              <a:gd name="connsiteY3" fmla="*/ 4274869 h 4491506"/>
              <a:gd name="connsiteX4" fmla="*/ 1857875 w 2074539"/>
              <a:gd name="connsiteY4" fmla="*/ 4491506 h 4491506"/>
              <a:gd name="connsiteX5" fmla="*/ 216665 w 2074539"/>
              <a:gd name="connsiteY5" fmla="*/ 4491506 h 4491506"/>
              <a:gd name="connsiteX6" fmla="*/ 0 w 2074539"/>
              <a:gd name="connsiteY6" fmla="*/ 4274869 h 4491506"/>
              <a:gd name="connsiteX7" fmla="*/ 0 w 2074539"/>
              <a:gd name="connsiteY7" fmla="*/ 216638 h 4491506"/>
              <a:gd name="connsiteX8" fmla="*/ 216665 w 2074539"/>
              <a:gd name="connsiteY8" fmla="*/ 0 h 449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4539" h="4491506">
                <a:moveTo>
                  <a:pt x="216665" y="0"/>
                </a:moveTo>
                <a:lnTo>
                  <a:pt x="1857875" y="0"/>
                </a:lnTo>
                <a:cubicBezTo>
                  <a:pt x="1977535" y="0"/>
                  <a:pt x="2074539" y="96992"/>
                  <a:pt x="2074539" y="216638"/>
                </a:cubicBezTo>
                <a:lnTo>
                  <a:pt x="2074539" y="4274869"/>
                </a:lnTo>
                <a:cubicBezTo>
                  <a:pt x="2074539" y="4394515"/>
                  <a:pt x="1977535" y="4491506"/>
                  <a:pt x="1857875" y="4491506"/>
                </a:cubicBezTo>
                <a:lnTo>
                  <a:pt x="216665" y="4491506"/>
                </a:lnTo>
                <a:cubicBezTo>
                  <a:pt x="97004" y="4491506"/>
                  <a:pt x="0" y="4394515"/>
                  <a:pt x="0" y="4274869"/>
                </a:cubicBezTo>
                <a:lnTo>
                  <a:pt x="0" y="216638"/>
                </a:lnTo>
                <a:cubicBezTo>
                  <a:pt x="0" y="96992"/>
                  <a:pt x="97004" y="0"/>
                  <a:pt x="21666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25400">
            <a:noFill/>
          </a:ln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8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9B7A71-B563-8449-AE97-87710B908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9076" y="1"/>
            <a:ext cx="10098446" cy="4081355"/>
          </a:xfrm>
          <a:custGeom>
            <a:avLst/>
            <a:gdLst>
              <a:gd name="connsiteX0" fmla="*/ 0 w 10098446"/>
              <a:gd name="connsiteY0" fmla="*/ 0 h 4081355"/>
              <a:gd name="connsiteX1" fmla="*/ 10098446 w 10098446"/>
              <a:gd name="connsiteY1" fmla="*/ 0 h 4081355"/>
              <a:gd name="connsiteX2" fmla="*/ 10098446 w 10098446"/>
              <a:gd name="connsiteY2" fmla="*/ 3523800 h 4081355"/>
              <a:gd name="connsiteX3" fmla="*/ 9540891 w 10098446"/>
              <a:gd name="connsiteY3" fmla="*/ 4081355 h 4081355"/>
              <a:gd name="connsiteX4" fmla="*/ 557555 w 10098446"/>
              <a:gd name="connsiteY4" fmla="*/ 4081355 h 4081355"/>
              <a:gd name="connsiteX5" fmla="*/ 0 w 10098446"/>
              <a:gd name="connsiteY5" fmla="*/ 3523800 h 408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8446" h="4081355">
                <a:moveTo>
                  <a:pt x="0" y="0"/>
                </a:moveTo>
                <a:lnTo>
                  <a:pt x="10098446" y="0"/>
                </a:lnTo>
                <a:lnTo>
                  <a:pt x="10098446" y="3523800"/>
                </a:lnTo>
                <a:cubicBezTo>
                  <a:pt x="10098446" y="3831729"/>
                  <a:pt x="9848820" y="4081355"/>
                  <a:pt x="9540891" y="4081355"/>
                </a:cubicBezTo>
                <a:lnTo>
                  <a:pt x="557555" y="4081355"/>
                </a:lnTo>
                <a:cubicBezTo>
                  <a:pt x="249626" y="4081355"/>
                  <a:pt x="0" y="3831729"/>
                  <a:pt x="0" y="352380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BED30E-B51C-3849-BC8B-FFA08AC1BF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8887" y="812234"/>
            <a:ext cx="4397666" cy="5233532"/>
          </a:xfrm>
          <a:custGeom>
            <a:avLst/>
            <a:gdLst>
              <a:gd name="connsiteX0" fmla="*/ 326571 w 4397666"/>
              <a:gd name="connsiteY0" fmla="*/ 0 h 5233532"/>
              <a:gd name="connsiteX1" fmla="*/ 4071095 w 4397666"/>
              <a:gd name="connsiteY1" fmla="*/ 0 h 5233532"/>
              <a:gd name="connsiteX2" fmla="*/ 4397666 w 4397666"/>
              <a:gd name="connsiteY2" fmla="*/ 326571 h 5233532"/>
              <a:gd name="connsiteX3" fmla="*/ 4397666 w 4397666"/>
              <a:gd name="connsiteY3" fmla="*/ 4906961 h 5233532"/>
              <a:gd name="connsiteX4" fmla="*/ 4071095 w 4397666"/>
              <a:gd name="connsiteY4" fmla="*/ 5233532 h 5233532"/>
              <a:gd name="connsiteX5" fmla="*/ 326571 w 4397666"/>
              <a:gd name="connsiteY5" fmla="*/ 5233532 h 5233532"/>
              <a:gd name="connsiteX6" fmla="*/ 0 w 4397666"/>
              <a:gd name="connsiteY6" fmla="*/ 4906961 h 5233532"/>
              <a:gd name="connsiteX7" fmla="*/ 0 w 4397666"/>
              <a:gd name="connsiteY7" fmla="*/ 326571 h 5233532"/>
              <a:gd name="connsiteX8" fmla="*/ 326571 w 4397666"/>
              <a:gd name="connsiteY8" fmla="*/ 0 h 52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7666" h="5233532">
                <a:moveTo>
                  <a:pt x="326571" y="0"/>
                </a:moveTo>
                <a:lnTo>
                  <a:pt x="4071095" y="0"/>
                </a:lnTo>
                <a:cubicBezTo>
                  <a:pt x="4251455" y="0"/>
                  <a:pt x="4397666" y="146211"/>
                  <a:pt x="4397666" y="326571"/>
                </a:cubicBezTo>
                <a:lnTo>
                  <a:pt x="4397666" y="4906961"/>
                </a:lnTo>
                <a:cubicBezTo>
                  <a:pt x="4397666" y="5087322"/>
                  <a:pt x="4251455" y="5233532"/>
                  <a:pt x="4071095" y="5233532"/>
                </a:cubicBezTo>
                <a:lnTo>
                  <a:pt x="326571" y="5233532"/>
                </a:lnTo>
                <a:cubicBezTo>
                  <a:pt x="146211" y="5233532"/>
                  <a:pt x="0" y="5087322"/>
                  <a:pt x="0" y="4906961"/>
                </a:cubicBezTo>
                <a:lnTo>
                  <a:pt x="0" y="326571"/>
                </a:lnTo>
                <a:cubicBezTo>
                  <a:pt x="0" y="146211"/>
                  <a:pt x="146211" y="0"/>
                  <a:pt x="326571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C3C20-3EE6-BC42-BA5A-210B9E30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CF807-878D-BA4F-AEC6-598BD5B78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E7162-49E7-EE4C-B21C-91E7ECDE5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25C4-4828-2045-91EA-D420555D5F1F}" type="datetimeFigureOut"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DBF40-7FB9-2F43-B954-25C5E6B6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DADE8-7561-0042-8B49-15BA6805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2F1C-97F2-BA44-A4ED-8842C0E002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17AA7D-F605-74CD-5FEC-25925C8DBD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7F64F440-78D7-95C7-2EAD-8B065564C24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8D31A-21EC-8F26-5AAC-A21B5F90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3693058-7D0D-A502-54E0-FA6F4A42B9F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4673" r="4673"/>
          <a:stretch>
            <a:fillRect/>
          </a:stretch>
        </p:blipFill>
        <p:spPr>
          <a:xfrm>
            <a:off x="1264779" y="74915"/>
            <a:ext cx="8400514" cy="6694552"/>
          </a:xfrm>
        </p:spPr>
      </p:pic>
    </p:spTree>
    <p:extLst>
      <p:ext uri="{BB962C8B-B14F-4D97-AF65-F5344CB8AC3E}">
        <p14:creationId xmlns:p14="http://schemas.microsoft.com/office/powerpoint/2010/main" val="387989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8E6FCE9-9C50-2B49-84E4-722C19DC0BAA}"/>
              </a:ext>
            </a:extLst>
          </p:cNvPr>
          <p:cNvGrpSpPr/>
          <p:nvPr/>
        </p:nvGrpSpPr>
        <p:grpSpPr>
          <a:xfrm>
            <a:off x="1313234" y="783990"/>
            <a:ext cx="10172371" cy="1919392"/>
            <a:chOff x="1721175" y="1278607"/>
            <a:chExt cx="4697204" cy="174547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01551C-5721-7B49-8F8A-97DBD11EEF27}"/>
                </a:ext>
              </a:extLst>
            </p:cNvPr>
            <p:cNvSpPr txBox="1"/>
            <p:nvPr/>
          </p:nvSpPr>
          <p:spPr>
            <a:xfrm>
              <a:off x="1808463" y="1278607"/>
              <a:ext cx="4609916" cy="623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3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Yekan" panose="00000400000000000000" pitchFamily="2" charset="-78"/>
                </a:rPr>
                <a:t>محل نوشتن موضوع مسئله شناسایی شده</a:t>
              </a:r>
              <a:endPara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180C6E-4239-0F4F-B7D3-F9B9FAC5F15E}"/>
                </a:ext>
              </a:extLst>
            </p:cNvPr>
            <p:cNvSpPr txBox="1"/>
            <p:nvPr/>
          </p:nvSpPr>
          <p:spPr>
            <a:xfrm>
              <a:off x="1721175" y="1813561"/>
              <a:ext cx="4697195" cy="1210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2800" b="1" dirty="0">
                  <a:latin typeface="Arial" panose="020B0604020202020204" pitchFamily="34" charset="0"/>
                  <a:cs typeface="B Yekan" panose="00000400000000000000" pitchFamily="2" charset="-78"/>
                </a:rPr>
                <a:t>محل نوشتن توضیحات مورد نیاز در مورد مسئله</a:t>
              </a:r>
              <a:endParaRPr lang="en-US" sz="2000" b="1" dirty="0">
                <a:latin typeface="Cairo Light" pitchFamily="2" charset="-78"/>
                <a:cs typeface="B Yeka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958884-BED6-7642-69BF-7F56C1FDD9C9}"/>
              </a:ext>
            </a:extLst>
          </p:cNvPr>
          <p:cNvGrpSpPr/>
          <p:nvPr/>
        </p:nvGrpSpPr>
        <p:grpSpPr>
          <a:xfrm>
            <a:off x="300673" y="365483"/>
            <a:ext cx="535744" cy="6241074"/>
            <a:chOff x="269373" y="320545"/>
            <a:chExt cx="535744" cy="6241074"/>
          </a:xfrm>
        </p:grpSpPr>
        <p:sp>
          <p:nvSpPr>
            <p:cNvPr id="28" name="Rounded Rectangle 23">
              <a:extLst>
                <a:ext uri="{FF2B5EF4-FFF2-40B4-BE49-F238E27FC236}">
                  <a16:creationId xmlns:a16="http://schemas.microsoft.com/office/drawing/2014/main" id="{0C0A7247-148A-0C47-E80B-347006AD4C4E}"/>
                </a:ext>
              </a:extLst>
            </p:cNvPr>
            <p:cNvSpPr/>
            <p:nvPr/>
          </p:nvSpPr>
          <p:spPr>
            <a:xfrm>
              <a:off x="269373" y="320545"/>
              <a:ext cx="535744" cy="535744"/>
            </a:xfrm>
            <a:prstGeom prst="roundRect">
              <a:avLst>
                <a:gd name="adj" fmla="val 26351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28FBB90-AEF7-8F00-605E-37F4BC112590}"/>
                </a:ext>
              </a:extLst>
            </p:cNvPr>
            <p:cNvSpPr/>
            <p:nvPr/>
          </p:nvSpPr>
          <p:spPr>
            <a:xfrm>
              <a:off x="384473" y="437747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EB74EF-A6E8-FB94-561B-F484A2144593}"/>
                </a:ext>
              </a:extLst>
            </p:cNvPr>
            <p:cNvSpPr/>
            <p:nvPr/>
          </p:nvSpPr>
          <p:spPr>
            <a:xfrm>
              <a:off x="563365" y="437747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C0D7B0-7835-F682-4EEE-4281BF49EE8A}"/>
                </a:ext>
              </a:extLst>
            </p:cNvPr>
            <p:cNvSpPr/>
            <p:nvPr/>
          </p:nvSpPr>
          <p:spPr>
            <a:xfrm>
              <a:off x="384473" y="612435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AFA903-3439-F325-234A-D1BB0D09E0EC}"/>
                </a:ext>
              </a:extLst>
            </p:cNvPr>
            <p:cNvSpPr/>
            <p:nvPr/>
          </p:nvSpPr>
          <p:spPr>
            <a:xfrm>
              <a:off x="563365" y="612435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8">
              <a:extLst>
                <a:ext uri="{FF2B5EF4-FFF2-40B4-BE49-F238E27FC236}">
                  <a16:creationId xmlns:a16="http://schemas.microsoft.com/office/drawing/2014/main" id="{CFAD251F-1C83-B279-E946-C1C58002FB77}"/>
                </a:ext>
              </a:extLst>
            </p:cNvPr>
            <p:cNvSpPr/>
            <p:nvPr/>
          </p:nvSpPr>
          <p:spPr>
            <a:xfrm>
              <a:off x="280979" y="4612072"/>
              <a:ext cx="512532" cy="1949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875B58-F6AF-98F1-7554-0F856DBB889B}"/>
                </a:ext>
              </a:extLst>
            </p:cNvPr>
            <p:cNvSpPr txBox="1"/>
            <p:nvPr/>
          </p:nvSpPr>
          <p:spPr>
            <a:xfrm>
              <a:off x="313638" y="477757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7EC21D-D732-0DCE-D1B4-A9E97F97BE6D}"/>
                </a:ext>
              </a:extLst>
            </p:cNvPr>
            <p:cNvSpPr txBox="1"/>
            <p:nvPr/>
          </p:nvSpPr>
          <p:spPr>
            <a:xfrm>
              <a:off x="313638" y="511296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65076"/>
                  </a:solidFill>
                  <a:latin typeface="Lexend Deca Medium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2772E3-A096-3B2D-34D1-6749224E231D}"/>
                </a:ext>
              </a:extLst>
            </p:cNvPr>
            <p:cNvSpPr txBox="1"/>
            <p:nvPr/>
          </p:nvSpPr>
          <p:spPr>
            <a:xfrm>
              <a:off x="313638" y="544834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3E14FA-0994-CF0B-8A01-177A67C7B860}"/>
                </a:ext>
              </a:extLst>
            </p:cNvPr>
            <p:cNvSpPr txBox="1"/>
            <p:nvPr/>
          </p:nvSpPr>
          <p:spPr>
            <a:xfrm>
              <a:off x="313638" y="578373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9189CF-7CE0-C98B-7BEF-96E7C2076BB9}"/>
                </a:ext>
              </a:extLst>
            </p:cNvPr>
            <p:cNvSpPr txBox="1"/>
            <p:nvPr/>
          </p:nvSpPr>
          <p:spPr>
            <a:xfrm>
              <a:off x="313638" y="6119115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05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C1AB81F-47B7-C8B8-8D08-CB74E6D79667}"/>
                </a:ext>
              </a:extLst>
            </p:cNvPr>
            <p:cNvCxnSpPr>
              <a:cxnSpLocks/>
            </p:cNvCxnSpPr>
            <p:nvPr/>
          </p:nvCxnSpPr>
          <p:spPr>
            <a:xfrm>
              <a:off x="537245" y="1245792"/>
              <a:ext cx="0" cy="2976777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2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>
            <a:extLst>
              <a:ext uri="{FF2B5EF4-FFF2-40B4-BE49-F238E27FC236}">
                <a16:creationId xmlns:a16="http://schemas.microsoft.com/office/drawing/2014/main" id="{CEFA319C-EE90-3D47-8901-584B07B53B16}"/>
              </a:ext>
            </a:extLst>
          </p:cNvPr>
          <p:cNvSpPr/>
          <p:nvPr/>
        </p:nvSpPr>
        <p:spPr>
          <a:xfrm rot="10800000">
            <a:off x="5806190" y="0"/>
            <a:ext cx="6385810" cy="4279692"/>
          </a:xfrm>
          <a:custGeom>
            <a:avLst/>
            <a:gdLst>
              <a:gd name="connsiteX0" fmla="*/ 0 w 6385810"/>
              <a:gd name="connsiteY0" fmla="*/ 0 h 4279692"/>
              <a:gd name="connsiteX1" fmla="*/ 6385810 w 6385810"/>
              <a:gd name="connsiteY1" fmla="*/ 0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7184036"/>
              <a:gd name="connsiteY0" fmla="*/ 534961 h 4814653"/>
              <a:gd name="connsiteX1" fmla="*/ 6385810 w 7184036"/>
              <a:gd name="connsiteY1" fmla="*/ 534961 h 4814653"/>
              <a:gd name="connsiteX2" fmla="*/ 6385810 w 7184036"/>
              <a:gd name="connsiteY2" fmla="*/ 4814653 h 4814653"/>
              <a:gd name="connsiteX3" fmla="*/ 0 w 7184036"/>
              <a:gd name="connsiteY3" fmla="*/ 4814653 h 4814653"/>
              <a:gd name="connsiteX4" fmla="*/ 0 w 7184036"/>
              <a:gd name="connsiteY4" fmla="*/ 534961 h 4814653"/>
              <a:gd name="connsiteX0" fmla="*/ 0 w 6561421"/>
              <a:gd name="connsiteY0" fmla="*/ 141020 h 4420712"/>
              <a:gd name="connsiteX1" fmla="*/ 2308485 w 6561421"/>
              <a:gd name="connsiteY1" fmla="*/ 2329584 h 4420712"/>
              <a:gd name="connsiteX2" fmla="*/ 6385810 w 6561421"/>
              <a:gd name="connsiteY2" fmla="*/ 4420712 h 4420712"/>
              <a:gd name="connsiteX3" fmla="*/ 0 w 6561421"/>
              <a:gd name="connsiteY3" fmla="*/ 4420712 h 4420712"/>
              <a:gd name="connsiteX4" fmla="*/ 0 w 6561421"/>
              <a:gd name="connsiteY4" fmla="*/ 141020 h 4420712"/>
              <a:gd name="connsiteX0" fmla="*/ 0 w 6634807"/>
              <a:gd name="connsiteY0" fmla="*/ 112498 h 4392190"/>
              <a:gd name="connsiteX1" fmla="*/ 2308485 w 6634807"/>
              <a:gd name="connsiteY1" fmla="*/ 2301062 h 4392190"/>
              <a:gd name="connsiteX2" fmla="*/ 6385810 w 6634807"/>
              <a:gd name="connsiteY2" fmla="*/ 4392190 h 4392190"/>
              <a:gd name="connsiteX3" fmla="*/ 0 w 6634807"/>
              <a:gd name="connsiteY3" fmla="*/ 4392190 h 4392190"/>
              <a:gd name="connsiteX4" fmla="*/ 0 w 6634807"/>
              <a:gd name="connsiteY4" fmla="*/ 112498 h 4392190"/>
              <a:gd name="connsiteX0" fmla="*/ 0 w 6660938"/>
              <a:gd name="connsiteY0" fmla="*/ 117151 h 4396843"/>
              <a:gd name="connsiteX1" fmla="*/ 2653259 w 6660938"/>
              <a:gd name="connsiteY1" fmla="*/ 2170804 h 4396843"/>
              <a:gd name="connsiteX2" fmla="*/ 6385810 w 6660938"/>
              <a:gd name="connsiteY2" fmla="*/ 4396843 h 4396843"/>
              <a:gd name="connsiteX3" fmla="*/ 0 w 6660938"/>
              <a:gd name="connsiteY3" fmla="*/ 4396843 h 4396843"/>
              <a:gd name="connsiteX4" fmla="*/ 0 w 6660938"/>
              <a:gd name="connsiteY4" fmla="*/ 117151 h 4396843"/>
              <a:gd name="connsiteX0" fmla="*/ 0 w 6658640"/>
              <a:gd name="connsiteY0" fmla="*/ 107628 h 4387320"/>
              <a:gd name="connsiteX1" fmla="*/ 2653259 w 6658640"/>
              <a:gd name="connsiteY1" fmla="*/ 2161281 h 4387320"/>
              <a:gd name="connsiteX2" fmla="*/ 6385810 w 6658640"/>
              <a:gd name="connsiteY2" fmla="*/ 4387320 h 4387320"/>
              <a:gd name="connsiteX3" fmla="*/ 0 w 6658640"/>
              <a:gd name="connsiteY3" fmla="*/ 4387320 h 4387320"/>
              <a:gd name="connsiteX4" fmla="*/ 0 w 6658640"/>
              <a:gd name="connsiteY4" fmla="*/ 107628 h 4387320"/>
              <a:gd name="connsiteX0" fmla="*/ 0 w 6694397"/>
              <a:gd name="connsiteY0" fmla="*/ 92367 h 4372059"/>
              <a:gd name="connsiteX1" fmla="*/ 3043003 w 6694397"/>
              <a:gd name="connsiteY1" fmla="*/ 2730637 h 4372059"/>
              <a:gd name="connsiteX2" fmla="*/ 6385810 w 6694397"/>
              <a:gd name="connsiteY2" fmla="*/ 4372059 h 4372059"/>
              <a:gd name="connsiteX3" fmla="*/ 0 w 6694397"/>
              <a:gd name="connsiteY3" fmla="*/ 4372059 h 4372059"/>
              <a:gd name="connsiteX4" fmla="*/ 0 w 6694397"/>
              <a:gd name="connsiteY4" fmla="*/ 92367 h 4372059"/>
              <a:gd name="connsiteX0" fmla="*/ 0 w 6614789"/>
              <a:gd name="connsiteY0" fmla="*/ 85227 h 4364919"/>
              <a:gd name="connsiteX1" fmla="*/ 3043003 w 6614789"/>
              <a:gd name="connsiteY1" fmla="*/ 2723497 h 4364919"/>
              <a:gd name="connsiteX2" fmla="*/ 6385810 w 6614789"/>
              <a:gd name="connsiteY2" fmla="*/ 4364919 h 4364919"/>
              <a:gd name="connsiteX3" fmla="*/ 0 w 6614789"/>
              <a:gd name="connsiteY3" fmla="*/ 4364919 h 4364919"/>
              <a:gd name="connsiteX4" fmla="*/ 0 w 6614789"/>
              <a:gd name="connsiteY4" fmla="*/ 85227 h 4364919"/>
              <a:gd name="connsiteX0" fmla="*/ 0 w 6385810"/>
              <a:gd name="connsiteY0" fmla="*/ 85227 h 4364919"/>
              <a:gd name="connsiteX1" fmla="*/ 3043003 w 6385810"/>
              <a:gd name="connsiteY1" fmla="*/ 2723497 h 4364919"/>
              <a:gd name="connsiteX2" fmla="*/ 6385810 w 6385810"/>
              <a:gd name="connsiteY2" fmla="*/ 4364919 h 4364919"/>
              <a:gd name="connsiteX3" fmla="*/ 0 w 6385810"/>
              <a:gd name="connsiteY3" fmla="*/ 4364919 h 4364919"/>
              <a:gd name="connsiteX4" fmla="*/ 0 w 6385810"/>
              <a:gd name="connsiteY4" fmla="*/ 85227 h 4364919"/>
              <a:gd name="connsiteX0" fmla="*/ 0 w 6385810"/>
              <a:gd name="connsiteY0" fmla="*/ 0 h 4279692"/>
              <a:gd name="connsiteX1" fmla="*/ 3043003 w 6385810"/>
              <a:gd name="connsiteY1" fmla="*/ 2638270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043003 w 6385810"/>
              <a:gd name="connsiteY1" fmla="*/ 2638270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043003 w 6385810"/>
              <a:gd name="connsiteY1" fmla="*/ 2638270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043003 w 6385810"/>
              <a:gd name="connsiteY1" fmla="*/ 2638270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043003 w 6385810"/>
              <a:gd name="connsiteY1" fmla="*/ 2638270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132944 w 6385810"/>
              <a:gd name="connsiteY1" fmla="*/ 2353456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132944 w 6385810"/>
              <a:gd name="connsiteY1" fmla="*/ 2353456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132944 w 6385810"/>
              <a:gd name="connsiteY1" fmla="*/ 2353456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132944 w 6385810"/>
              <a:gd name="connsiteY1" fmla="*/ 2353456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132944 w 6385810"/>
              <a:gd name="connsiteY1" fmla="*/ 2353456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  <a:gd name="connsiteX0" fmla="*/ 0 w 6385810"/>
              <a:gd name="connsiteY0" fmla="*/ 0 h 4279692"/>
              <a:gd name="connsiteX1" fmla="*/ 3132944 w 6385810"/>
              <a:gd name="connsiteY1" fmla="*/ 2353456 h 4279692"/>
              <a:gd name="connsiteX2" fmla="*/ 6385810 w 6385810"/>
              <a:gd name="connsiteY2" fmla="*/ 4279692 h 4279692"/>
              <a:gd name="connsiteX3" fmla="*/ 0 w 6385810"/>
              <a:gd name="connsiteY3" fmla="*/ 4279692 h 4279692"/>
              <a:gd name="connsiteX4" fmla="*/ 0 w 6385810"/>
              <a:gd name="connsiteY4" fmla="*/ 0 h 427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810" h="4279692">
                <a:moveTo>
                  <a:pt x="0" y="0"/>
                </a:moveTo>
                <a:cubicBezTo>
                  <a:pt x="2218544" y="485932"/>
                  <a:pt x="1161124" y="3005261"/>
                  <a:pt x="3132944" y="2353456"/>
                </a:cubicBezTo>
                <a:cubicBezTo>
                  <a:pt x="4739035" y="1822547"/>
                  <a:pt x="5351489" y="2966803"/>
                  <a:pt x="6385810" y="4279692"/>
                </a:cubicBezTo>
                <a:lnTo>
                  <a:pt x="0" y="4279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94A527-3208-7F4B-AA95-6BE5599D83C1}"/>
              </a:ext>
            </a:extLst>
          </p:cNvPr>
          <p:cNvGrpSpPr/>
          <p:nvPr/>
        </p:nvGrpSpPr>
        <p:grpSpPr>
          <a:xfrm>
            <a:off x="269373" y="320545"/>
            <a:ext cx="535744" cy="6241074"/>
            <a:chOff x="269373" y="320545"/>
            <a:chExt cx="535744" cy="624107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23267CC-F708-7442-88A4-A59E7462B079}"/>
                </a:ext>
              </a:extLst>
            </p:cNvPr>
            <p:cNvSpPr/>
            <p:nvPr/>
          </p:nvSpPr>
          <p:spPr>
            <a:xfrm>
              <a:off x="269373" y="320545"/>
              <a:ext cx="535744" cy="535744"/>
            </a:xfrm>
            <a:prstGeom prst="roundRect">
              <a:avLst>
                <a:gd name="adj" fmla="val 26351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A7839B-A266-204E-A800-101BC452F58B}"/>
                </a:ext>
              </a:extLst>
            </p:cNvPr>
            <p:cNvSpPr/>
            <p:nvPr/>
          </p:nvSpPr>
          <p:spPr>
            <a:xfrm>
              <a:off x="384473" y="437747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4F6E7-2ADB-D541-8A56-E3960CAA160E}"/>
                </a:ext>
              </a:extLst>
            </p:cNvPr>
            <p:cNvSpPr/>
            <p:nvPr/>
          </p:nvSpPr>
          <p:spPr>
            <a:xfrm>
              <a:off x="563365" y="437747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118CD1C-719E-024C-BAB6-91800FCCFFAA}"/>
                </a:ext>
              </a:extLst>
            </p:cNvPr>
            <p:cNvSpPr/>
            <p:nvPr/>
          </p:nvSpPr>
          <p:spPr>
            <a:xfrm>
              <a:off x="384473" y="612435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742036-849E-3C49-8CD1-98E9920142B0}"/>
                </a:ext>
              </a:extLst>
            </p:cNvPr>
            <p:cNvSpPr/>
            <p:nvPr/>
          </p:nvSpPr>
          <p:spPr>
            <a:xfrm>
              <a:off x="563365" y="612435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030E015-1B78-0A4A-830F-3633B0896099}"/>
                </a:ext>
              </a:extLst>
            </p:cNvPr>
            <p:cNvSpPr/>
            <p:nvPr/>
          </p:nvSpPr>
          <p:spPr>
            <a:xfrm>
              <a:off x="280979" y="4612072"/>
              <a:ext cx="512532" cy="1949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D175ED-966D-564B-B43C-A4AAE2DDC61A}"/>
                </a:ext>
              </a:extLst>
            </p:cNvPr>
            <p:cNvSpPr txBox="1"/>
            <p:nvPr/>
          </p:nvSpPr>
          <p:spPr>
            <a:xfrm>
              <a:off x="313638" y="477757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7311FF-117B-1A4C-8339-1831E6CF1A4D}"/>
                </a:ext>
              </a:extLst>
            </p:cNvPr>
            <p:cNvSpPr txBox="1"/>
            <p:nvPr/>
          </p:nvSpPr>
          <p:spPr>
            <a:xfrm>
              <a:off x="313638" y="511296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F237E4-1B72-7F4F-B0D2-DFF34086BDB9}"/>
                </a:ext>
              </a:extLst>
            </p:cNvPr>
            <p:cNvSpPr txBox="1"/>
            <p:nvPr/>
          </p:nvSpPr>
          <p:spPr>
            <a:xfrm>
              <a:off x="313638" y="544834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65076"/>
                  </a:solidFill>
                  <a:latin typeface="Lexend Deca Medium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42A561-2237-294D-8BBA-51B33B4E7D12}"/>
                </a:ext>
              </a:extLst>
            </p:cNvPr>
            <p:cNvSpPr txBox="1"/>
            <p:nvPr/>
          </p:nvSpPr>
          <p:spPr>
            <a:xfrm>
              <a:off x="313638" y="578373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C13DF8-C732-D24A-B065-EC665EF18A54}"/>
                </a:ext>
              </a:extLst>
            </p:cNvPr>
            <p:cNvSpPr txBox="1"/>
            <p:nvPr/>
          </p:nvSpPr>
          <p:spPr>
            <a:xfrm>
              <a:off x="313638" y="6119115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9E440D4-9954-D449-A17E-6DBD479D2354}"/>
                </a:ext>
              </a:extLst>
            </p:cNvPr>
            <p:cNvCxnSpPr>
              <a:cxnSpLocks/>
            </p:cNvCxnSpPr>
            <p:nvPr/>
          </p:nvCxnSpPr>
          <p:spPr>
            <a:xfrm>
              <a:off x="537245" y="1245792"/>
              <a:ext cx="0" cy="2976777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5CB044-26EA-114E-A15D-609A3BFE6F75}"/>
              </a:ext>
            </a:extLst>
          </p:cNvPr>
          <p:cNvSpPr txBox="1"/>
          <p:nvPr/>
        </p:nvSpPr>
        <p:spPr>
          <a:xfrm>
            <a:off x="999183" y="675760"/>
            <a:ext cx="10655573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راه حل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008D43-D592-EC3A-16A4-3B93381EAB8B}"/>
              </a:ext>
            </a:extLst>
          </p:cNvPr>
          <p:cNvSpPr txBox="1"/>
          <p:nvPr/>
        </p:nvSpPr>
        <p:spPr>
          <a:xfrm>
            <a:off x="1049435" y="1549138"/>
            <a:ext cx="1060532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محل نوشتن توضیح راه حل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89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E8E172-EF86-3B48-9873-8058EF08E9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691"/>
            <a:ext cx="6875297" cy="3968581"/>
          </a:xfr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19A89207-2E27-694C-A581-9C560E656A65}"/>
              </a:ext>
            </a:extLst>
          </p:cNvPr>
          <p:cNvSpPr txBox="1">
            <a:spLocks/>
          </p:cNvSpPr>
          <p:nvPr/>
        </p:nvSpPr>
        <p:spPr>
          <a:xfrm>
            <a:off x="0" y="2889419"/>
            <a:ext cx="6881701" cy="3968581"/>
          </a:xfrm>
          <a:custGeom>
            <a:avLst/>
            <a:gdLst>
              <a:gd name="connsiteX0" fmla="*/ 2349313 w 6875297"/>
              <a:gd name="connsiteY0" fmla="*/ 0 h 3968581"/>
              <a:gd name="connsiteX1" fmla="*/ 3300860 w 6875297"/>
              <a:gd name="connsiteY1" fmla="*/ 394144 h 3968581"/>
              <a:gd name="connsiteX2" fmla="*/ 6875297 w 6875297"/>
              <a:gd name="connsiteY2" fmla="*/ 3968581 h 3968581"/>
              <a:gd name="connsiteX3" fmla="*/ 0 w 6875297"/>
              <a:gd name="connsiteY3" fmla="*/ 3968581 h 3968581"/>
              <a:gd name="connsiteX4" fmla="*/ 0 w 6875297"/>
              <a:gd name="connsiteY4" fmla="*/ 1791909 h 3968581"/>
              <a:gd name="connsiteX5" fmla="*/ 1397766 w 6875297"/>
              <a:gd name="connsiteY5" fmla="*/ 394144 h 3968581"/>
              <a:gd name="connsiteX6" fmla="*/ 2349313 w 6875297"/>
              <a:gd name="connsiteY6" fmla="*/ 0 h 39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5297" h="3968581">
                <a:moveTo>
                  <a:pt x="2349313" y="0"/>
                </a:moveTo>
                <a:cubicBezTo>
                  <a:pt x="2693705" y="0"/>
                  <a:pt x="3038098" y="131382"/>
                  <a:pt x="3300860" y="394144"/>
                </a:cubicBezTo>
                <a:lnTo>
                  <a:pt x="6875297" y="3968581"/>
                </a:lnTo>
                <a:lnTo>
                  <a:pt x="0" y="3968581"/>
                </a:lnTo>
                <a:lnTo>
                  <a:pt x="0" y="1791909"/>
                </a:lnTo>
                <a:lnTo>
                  <a:pt x="1397766" y="394144"/>
                </a:lnTo>
                <a:cubicBezTo>
                  <a:pt x="1660528" y="131382"/>
                  <a:pt x="2004921" y="0"/>
                  <a:pt x="2349313" y="0"/>
                </a:cubicBezTo>
                <a:close/>
              </a:path>
            </a:pathLst>
          </a:custGeom>
          <a:solidFill>
            <a:schemeClr val="tx1">
              <a:alpha val="73000"/>
            </a:schemeClr>
          </a:solid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475A14-ADD0-3043-95C4-87CB88AB22E8}"/>
              </a:ext>
            </a:extLst>
          </p:cNvPr>
          <p:cNvGrpSpPr/>
          <p:nvPr/>
        </p:nvGrpSpPr>
        <p:grpSpPr>
          <a:xfrm>
            <a:off x="269373" y="320545"/>
            <a:ext cx="535744" cy="6241074"/>
            <a:chOff x="269373" y="320545"/>
            <a:chExt cx="535744" cy="62410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61379C2-5F22-5341-99A4-E133DEDC00BB}"/>
                </a:ext>
              </a:extLst>
            </p:cNvPr>
            <p:cNvSpPr/>
            <p:nvPr/>
          </p:nvSpPr>
          <p:spPr>
            <a:xfrm>
              <a:off x="269373" y="320545"/>
              <a:ext cx="535744" cy="535744"/>
            </a:xfrm>
            <a:prstGeom prst="roundRect">
              <a:avLst>
                <a:gd name="adj" fmla="val 26351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3E6B738-43B9-E74F-B1AD-6C39617F98D8}"/>
                </a:ext>
              </a:extLst>
            </p:cNvPr>
            <p:cNvSpPr/>
            <p:nvPr/>
          </p:nvSpPr>
          <p:spPr>
            <a:xfrm>
              <a:off x="384473" y="437747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CDA735-F499-DA47-B1A1-A3A6D4EB3B14}"/>
                </a:ext>
              </a:extLst>
            </p:cNvPr>
            <p:cNvSpPr/>
            <p:nvPr/>
          </p:nvSpPr>
          <p:spPr>
            <a:xfrm>
              <a:off x="563365" y="437747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77B20A-C62C-2E47-AEBD-A33C499EB41B}"/>
                </a:ext>
              </a:extLst>
            </p:cNvPr>
            <p:cNvSpPr/>
            <p:nvPr/>
          </p:nvSpPr>
          <p:spPr>
            <a:xfrm>
              <a:off x="384473" y="612435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829BB1-D9C3-4346-B185-CF1EAC101D57}"/>
                </a:ext>
              </a:extLst>
            </p:cNvPr>
            <p:cNvSpPr/>
            <p:nvPr/>
          </p:nvSpPr>
          <p:spPr>
            <a:xfrm>
              <a:off x="563365" y="612435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316612B-C9C9-C745-8C50-8FD135A0ED79}"/>
                </a:ext>
              </a:extLst>
            </p:cNvPr>
            <p:cNvSpPr/>
            <p:nvPr/>
          </p:nvSpPr>
          <p:spPr>
            <a:xfrm>
              <a:off x="280979" y="4612072"/>
              <a:ext cx="512532" cy="1949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9582EE-7D72-C740-9AF2-53E765C21FF2}"/>
                </a:ext>
              </a:extLst>
            </p:cNvPr>
            <p:cNvSpPr txBox="1"/>
            <p:nvPr/>
          </p:nvSpPr>
          <p:spPr>
            <a:xfrm>
              <a:off x="313638" y="477757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43745D-EC8F-5448-A2B1-F88F177B6C89}"/>
                </a:ext>
              </a:extLst>
            </p:cNvPr>
            <p:cNvSpPr txBox="1"/>
            <p:nvPr/>
          </p:nvSpPr>
          <p:spPr>
            <a:xfrm>
              <a:off x="313638" y="511296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4F1DD3-2F66-7445-96F8-C95FD75EEC55}"/>
                </a:ext>
              </a:extLst>
            </p:cNvPr>
            <p:cNvSpPr txBox="1"/>
            <p:nvPr/>
          </p:nvSpPr>
          <p:spPr>
            <a:xfrm>
              <a:off x="313638" y="544834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257214-FC1A-F74B-A741-89453034D8FC}"/>
                </a:ext>
              </a:extLst>
            </p:cNvPr>
            <p:cNvSpPr txBox="1"/>
            <p:nvPr/>
          </p:nvSpPr>
          <p:spPr>
            <a:xfrm>
              <a:off x="313638" y="578373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65076"/>
                  </a:solidFill>
                  <a:latin typeface="Lexend Deca Medium" pitchFamily="2" charset="77"/>
                  <a:cs typeface="Poppins" pitchFamily="2" charset="77"/>
                </a:rPr>
                <a:t>04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1BBC5E-522A-EA48-BF28-2B2B24269CE0}"/>
                </a:ext>
              </a:extLst>
            </p:cNvPr>
            <p:cNvSpPr txBox="1"/>
            <p:nvPr/>
          </p:nvSpPr>
          <p:spPr>
            <a:xfrm>
              <a:off x="313638" y="6119115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6317FB-CCA9-9748-8492-78C8340E0670}"/>
                </a:ext>
              </a:extLst>
            </p:cNvPr>
            <p:cNvCxnSpPr>
              <a:cxnSpLocks/>
            </p:cNvCxnSpPr>
            <p:nvPr/>
          </p:nvCxnSpPr>
          <p:spPr>
            <a:xfrm>
              <a:off x="537245" y="1245792"/>
              <a:ext cx="0" cy="2976777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D67C98-66CB-4349-BC8F-289D32AA37E0}"/>
              </a:ext>
            </a:extLst>
          </p:cNvPr>
          <p:cNvGrpSpPr/>
          <p:nvPr/>
        </p:nvGrpSpPr>
        <p:grpSpPr>
          <a:xfrm>
            <a:off x="1068086" y="591873"/>
            <a:ext cx="10765560" cy="1344397"/>
            <a:chOff x="1677272" y="1849224"/>
            <a:chExt cx="4191828" cy="13443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5D88BD-69FD-8A46-8F33-3CBE55B5B285}"/>
                </a:ext>
              </a:extLst>
            </p:cNvPr>
            <p:cNvSpPr txBox="1"/>
            <p:nvPr/>
          </p:nvSpPr>
          <p:spPr>
            <a:xfrm>
              <a:off x="1927813" y="1849224"/>
              <a:ext cx="3931117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3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Yekan" panose="00000400000000000000" pitchFamily="2" charset="-78"/>
                </a:rPr>
                <a:t>محل نوشتن شرح عملکرد محصول / خدمت</a:t>
              </a:r>
              <a:endPara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E23FA4-416D-074F-95E9-5699C2CF4EFA}"/>
                </a:ext>
              </a:extLst>
            </p:cNvPr>
            <p:cNvSpPr txBox="1"/>
            <p:nvPr/>
          </p:nvSpPr>
          <p:spPr>
            <a:xfrm>
              <a:off x="1677272" y="2670401"/>
              <a:ext cx="4191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 rtl="1" fontAlgn="base"/>
              <a:r>
                <a:rPr lang="fa-I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محل نوشتن توضیحات لازم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7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E8E172-EF86-3B48-9873-8058EF08E9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691"/>
            <a:ext cx="6875297" cy="3968581"/>
          </a:xfr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19A89207-2E27-694C-A581-9C560E656A65}"/>
              </a:ext>
            </a:extLst>
          </p:cNvPr>
          <p:cNvSpPr txBox="1">
            <a:spLocks/>
          </p:cNvSpPr>
          <p:nvPr/>
        </p:nvSpPr>
        <p:spPr>
          <a:xfrm>
            <a:off x="0" y="2889419"/>
            <a:ext cx="6881701" cy="3968581"/>
          </a:xfrm>
          <a:custGeom>
            <a:avLst/>
            <a:gdLst>
              <a:gd name="connsiteX0" fmla="*/ 2349313 w 6875297"/>
              <a:gd name="connsiteY0" fmla="*/ 0 h 3968581"/>
              <a:gd name="connsiteX1" fmla="*/ 3300860 w 6875297"/>
              <a:gd name="connsiteY1" fmla="*/ 394144 h 3968581"/>
              <a:gd name="connsiteX2" fmla="*/ 6875297 w 6875297"/>
              <a:gd name="connsiteY2" fmla="*/ 3968581 h 3968581"/>
              <a:gd name="connsiteX3" fmla="*/ 0 w 6875297"/>
              <a:gd name="connsiteY3" fmla="*/ 3968581 h 3968581"/>
              <a:gd name="connsiteX4" fmla="*/ 0 w 6875297"/>
              <a:gd name="connsiteY4" fmla="*/ 1791909 h 3968581"/>
              <a:gd name="connsiteX5" fmla="*/ 1397766 w 6875297"/>
              <a:gd name="connsiteY5" fmla="*/ 394144 h 3968581"/>
              <a:gd name="connsiteX6" fmla="*/ 2349313 w 6875297"/>
              <a:gd name="connsiteY6" fmla="*/ 0 h 39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5297" h="3968581">
                <a:moveTo>
                  <a:pt x="2349313" y="0"/>
                </a:moveTo>
                <a:cubicBezTo>
                  <a:pt x="2693705" y="0"/>
                  <a:pt x="3038098" y="131382"/>
                  <a:pt x="3300860" y="394144"/>
                </a:cubicBezTo>
                <a:lnTo>
                  <a:pt x="6875297" y="3968581"/>
                </a:lnTo>
                <a:lnTo>
                  <a:pt x="0" y="3968581"/>
                </a:lnTo>
                <a:lnTo>
                  <a:pt x="0" y="1791909"/>
                </a:lnTo>
                <a:lnTo>
                  <a:pt x="1397766" y="394144"/>
                </a:lnTo>
                <a:cubicBezTo>
                  <a:pt x="1660528" y="131382"/>
                  <a:pt x="2004921" y="0"/>
                  <a:pt x="2349313" y="0"/>
                </a:cubicBezTo>
                <a:close/>
              </a:path>
            </a:pathLst>
          </a:custGeom>
          <a:solidFill>
            <a:schemeClr val="tx1">
              <a:alpha val="73000"/>
            </a:schemeClr>
          </a:solid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475A14-ADD0-3043-95C4-87CB88AB22E8}"/>
              </a:ext>
            </a:extLst>
          </p:cNvPr>
          <p:cNvGrpSpPr/>
          <p:nvPr/>
        </p:nvGrpSpPr>
        <p:grpSpPr>
          <a:xfrm>
            <a:off x="269373" y="320545"/>
            <a:ext cx="535744" cy="6241074"/>
            <a:chOff x="269373" y="320545"/>
            <a:chExt cx="535744" cy="62410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61379C2-5F22-5341-99A4-E133DEDC00BB}"/>
                </a:ext>
              </a:extLst>
            </p:cNvPr>
            <p:cNvSpPr/>
            <p:nvPr/>
          </p:nvSpPr>
          <p:spPr>
            <a:xfrm>
              <a:off x="269373" y="320545"/>
              <a:ext cx="535744" cy="535744"/>
            </a:xfrm>
            <a:prstGeom prst="roundRect">
              <a:avLst>
                <a:gd name="adj" fmla="val 26351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3E6B738-43B9-E74F-B1AD-6C39617F98D8}"/>
                </a:ext>
              </a:extLst>
            </p:cNvPr>
            <p:cNvSpPr/>
            <p:nvPr/>
          </p:nvSpPr>
          <p:spPr>
            <a:xfrm>
              <a:off x="384473" y="437747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CDA735-F499-DA47-B1A1-A3A6D4EB3B14}"/>
                </a:ext>
              </a:extLst>
            </p:cNvPr>
            <p:cNvSpPr/>
            <p:nvPr/>
          </p:nvSpPr>
          <p:spPr>
            <a:xfrm>
              <a:off x="563365" y="437747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77B20A-C62C-2E47-AEBD-A33C499EB41B}"/>
                </a:ext>
              </a:extLst>
            </p:cNvPr>
            <p:cNvSpPr/>
            <p:nvPr/>
          </p:nvSpPr>
          <p:spPr>
            <a:xfrm>
              <a:off x="384473" y="612435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829BB1-D9C3-4346-B185-CF1EAC101D57}"/>
                </a:ext>
              </a:extLst>
            </p:cNvPr>
            <p:cNvSpPr/>
            <p:nvPr/>
          </p:nvSpPr>
          <p:spPr>
            <a:xfrm>
              <a:off x="563365" y="612435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316612B-C9C9-C745-8C50-8FD135A0ED79}"/>
                </a:ext>
              </a:extLst>
            </p:cNvPr>
            <p:cNvSpPr/>
            <p:nvPr/>
          </p:nvSpPr>
          <p:spPr>
            <a:xfrm>
              <a:off x="280979" y="4612072"/>
              <a:ext cx="512532" cy="1949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9582EE-7D72-C740-9AF2-53E765C21FF2}"/>
                </a:ext>
              </a:extLst>
            </p:cNvPr>
            <p:cNvSpPr txBox="1"/>
            <p:nvPr/>
          </p:nvSpPr>
          <p:spPr>
            <a:xfrm>
              <a:off x="313638" y="477757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43745D-EC8F-5448-A2B1-F88F177B6C89}"/>
                </a:ext>
              </a:extLst>
            </p:cNvPr>
            <p:cNvSpPr txBox="1"/>
            <p:nvPr/>
          </p:nvSpPr>
          <p:spPr>
            <a:xfrm>
              <a:off x="313638" y="511296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4F1DD3-2F66-7445-96F8-C95FD75EEC55}"/>
                </a:ext>
              </a:extLst>
            </p:cNvPr>
            <p:cNvSpPr txBox="1"/>
            <p:nvPr/>
          </p:nvSpPr>
          <p:spPr>
            <a:xfrm>
              <a:off x="313638" y="544834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257214-FC1A-F74B-A741-89453034D8FC}"/>
                </a:ext>
              </a:extLst>
            </p:cNvPr>
            <p:cNvSpPr txBox="1"/>
            <p:nvPr/>
          </p:nvSpPr>
          <p:spPr>
            <a:xfrm>
              <a:off x="313638" y="578373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65076"/>
                  </a:solidFill>
                  <a:latin typeface="Lexend Deca Medium" pitchFamily="2" charset="77"/>
                  <a:cs typeface="Poppins" pitchFamily="2" charset="77"/>
                </a:rPr>
                <a:t>04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1BBC5E-522A-EA48-BF28-2B2B24269CE0}"/>
                </a:ext>
              </a:extLst>
            </p:cNvPr>
            <p:cNvSpPr txBox="1"/>
            <p:nvPr/>
          </p:nvSpPr>
          <p:spPr>
            <a:xfrm>
              <a:off x="313638" y="6119115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6317FB-CCA9-9748-8492-78C8340E0670}"/>
                </a:ext>
              </a:extLst>
            </p:cNvPr>
            <p:cNvCxnSpPr>
              <a:cxnSpLocks/>
            </p:cNvCxnSpPr>
            <p:nvPr/>
          </p:nvCxnSpPr>
          <p:spPr>
            <a:xfrm>
              <a:off x="537245" y="1245792"/>
              <a:ext cx="0" cy="2976777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D67C98-66CB-4349-BC8F-289D32AA37E0}"/>
              </a:ext>
            </a:extLst>
          </p:cNvPr>
          <p:cNvGrpSpPr/>
          <p:nvPr/>
        </p:nvGrpSpPr>
        <p:grpSpPr>
          <a:xfrm>
            <a:off x="1068086" y="591873"/>
            <a:ext cx="10765560" cy="1344397"/>
            <a:chOff x="1677272" y="1849224"/>
            <a:chExt cx="4191828" cy="13443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5D88BD-69FD-8A46-8F33-3CBE55B5B285}"/>
                </a:ext>
              </a:extLst>
            </p:cNvPr>
            <p:cNvSpPr txBox="1"/>
            <p:nvPr/>
          </p:nvSpPr>
          <p:spPr>
            <a:xfrm>
              <a:off x="1927813" y="1849224"/>
              <a:ext cx="3931117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36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Yekan" panose="00000400000000000000" pitchFamily="2" charset="-78"/>
                </a:rPr>
                <a:t>وضعیت فعلی محصول/خدمات</a:t>
              </a:r>
              <a:endPara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E23FA4-416D-074F-95E9-5699C2CF4EFA}"/>
                </a:ext>
              </a:extLst>
            </p:cNvPr>
            <p:cNvSpPr txBox="1"/>
            <p:nvPr/>
          </p:nvSpPr>
          <p:spPr>
            <a:xfrm>
              <a:off x="1677272" y="2670401"/>
              <a:ext cx="4191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 rtl="1" fontAlgn="base"/>
              <a:r>
                <a:rPr lang="fa-I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محل نوشتن توضیحات لازم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7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E8E172-EF86-3B48-9873-8058EF08E9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691"/>
            <a:ext cx="6875297" cy="3968581"/>
          </a:xfr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19A89207-2E27-694C-A581-9C560E656A65}"/>
              </a:ext>
            </a:extLst>
          </p:cNvPr>
          <p:cNvSpPr txBox="1">
            <a:spLocks/>
          </p:cNvSpPr>
          <p:nvPr/>
        </p:nvSpPr>
        <p:spPr>
          <a:xfrm>
            <a:off x="0" y="2889419"/>
            <a:ext cx="6881701" cy="3968581"/>
          </a:xfrm>
          <a:custGeom>
            <a:avLst/>
            <a:gdLst>
              <a:gd name="connsiteX0" fmla="*/ 2349313 w 6875297"/>
              <a:gd name="connsiteY0" fmla="*/ 0 h 3968581"/>
              <a:gd name="connsiteX1" fmla="*/ 3300860 w 6875297"/>
              <a:gd name="connsiteY1" fmla="*/ 394144 h 3968581"/>
              <a:gd name="connsiteX2" fmla="*/ 6875297 w 6875297"/>
              <a:gd name="connsiteY2" fmla="*/ 3968581 h 3968581"/>
              <a:gd name="connsiteX3" fmla="*/ 0 w 6875297"/>
              <a:gd name="connsiteY3" fmla="*/ 3968581 h 3968581"/>
              <a:gd name="connsiteX4" fmla="*/ 0 w 6875297"/>
              <a:gd name="connsiteY4" fmla="*/ 1791909 h 3968581"/>
              <a:gd name="connsiteX5" fmla="*/ 1397766 w 6875297"/>
              <a:gd name="connsiteY5" fmla="*/ 394144 h 3968581"/>
              <a:gd name="connsiteX6" fmla="*/ 2349313 w 6875297"/>
              <a:gd name="connsiteY6" fmla="*/ 0 h 39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5297" h="3968581">
                <a:moveTo>
                  <a:pt x="2349313" y="0"/>
                </a:moveTo>
                <a:cubicBezTo>
                  <a:pt x="2693705" y="0"/>
                  <a:pt x="3038098" y="131382"/>
                  <a:pt x="3300860" y="394144"/>
                </a:cubicBezTo>
                <a:lnTo>
                  <a:pt x="6875297" y="3968581"/>
                </a:lnTo>
                <a:lnTo>
                  <a:pt x="0" y="3968581"/>
                </a:lnTo>
                <a:lnTo>
                  <a:pt x="0" y="1791909"/>
                </a:lnTo>
                <a:lnTo>
                  <a:pt x="1397766" y="394144"/>
                </a:lnTo>
                <a:cubicBezTo>
                  <a:pt x="1660528" y="131382"/>
                  <a:pt x="2004921" y="0"/>
                  <a:pt x="2349313" y="0"/>
                </a:cubicBezTo>
                <a:close/>
              </a:path>
            </a:pathLst>
          </a:custGeom>
          <a:solidFill>
            <a:schemeClr val="tx1">
              <a:alpha val="73000"/>
            </a:schemeClr>
          </a:solid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475A14-ADD0-3043-95C4-87CB88AB22E8}"/>
              </a:ext>
            </a:extLst>
          </p:cNvPr>
          <p:cNvGrpSpPr/>
          <p:nvPr/>
        </p:nvGrpSpPr>
        <p:grpSpPr>
          <a:xfrm>
            <a:off x="269373" y="320545"/>
            <a:ext cx="535744" cy="6241074"/>
            <a:chOff x="269373" y="320545"/>
            <a:chExt cx="535744" cy="62410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61379C2-5F22-5341-99A4-E133DEDC00BB}"/>
                </a:ext>
              </a:extLst>
            </p:cNvPr>
            <p:cNvSpPr/>
            <p:nvPr/>
          </p:nvSpPr>
          <p:spPr>
            <a:xfrm>
              <a:off x="269373" y="320545"/>
              <a:ext cx="535744" cy="535744"/>
            </a:xfrm>
            <a:prstGeom prst="roundRect">
              <a:avLst>
                <a:gd name="adj" fmla="val 26351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3E6B738-43B9-E74F-B1AD-6C39617F98D8}"/>
                </a:ext>
              </a:extLst>
            </p:cNvPr>
            <p:cNvSpPr/>
            <p:nvPr/>
          </p:nvSpPr>
          <p:spPr>
            <a:xfrm>
              <a:off x="384473" y="437747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CDA735-F499-DA47-B1A1-A3A6D4EB3B14}"/>
                </a:ext>
              </a:extLst>
            </p:cNvPr>
            <p:cNvSpPr/>
            <p:nvPr/>
          </p:nvSpPr>
          <p:spPr>
            <a:xfrm>
              <a:off x="563365" y="437747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77B20A-C62C-2E47-AEBD-A33C499EB41B}"/>
                </a:ext>
              </a:extLst>
            </p:cNvPr>
            <p:cNvSpPr/>
            <p:nvPr/>
          </p:nvSpPr>
          <p:spPr>
            <a:xfrm>
              <a:off x="384473" y="612435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829BB1-D9C3-4346-B185-CF1EAC101D57}"/>
                </a:ext>
              </a:extLst>
            </p:cNvPr>
            <p:cNvSpPr/>
            <p:nvPr/>
          </p:nvSpPr>
          <p:spPr>
            <a:xfrm>
              <a:off x="563365" y="612435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316612B-C9C9-C745-8C50-8FD135A0ED79}"/>
                </a:ext>
              </a:extLst>
            </p:cNvPr>
            <p:cNvSpPr/>
            <p:nvPr/>
          </p:nvSpPr>
          <p:spPr>
            <a:xfrm>
              <a:off x="280979" y="4612072"/>
              <a:ext cx="512532" cy="1949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9582EE-7D72-C740-9AF2-53E765C21FF2}"/>
                </a:ext>
              </a:extLst>
            </p:cNvPr>
            <p:cNvSpPr txBox="1"/>
            <p:nvPr/>
          </p:nvSpPr>
          <p:spPr>
            <a:xfrm>
              <a:off x="313638" y="477757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43745D-EC8F-5448-A2B1-F88F177B6C89}"/>
                </a:ext>
              </a:extLst>
            </p:cNvPr>
            <p:cNvSpPr txBox="1"/>
            <p:nvPr/>
          </p:nvSpPr>
          <p:spPr>
            <a:xfrm>
              <a:off x="313638" y="511296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4F1DD3-2F66-7445-96F8-C95FD75EEC55}"/>
                </a:ext>
              </a:extLst>
            </p:cNvPr>
            <p:cNvSpPr txBox="1"/>
            <p:nvPr/>
          </p:nvSpPr>
          <p:spPr>
            <a:xfrm>
              <a:off x="313638" y="544834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257214-FC1A-F74B-A741-89453034D8FC}"/>
                </a:ext>
              </a:extLst>
            </p:cNvPr>
            <p:cNvSpPr txBox="1"/>
            <p:nvPr/>
          </p:nvSpPr>
          <p:spPr>
            <a:xfrm>
              <a:off x="313638" y="578373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65076"/>
                  </a:solidFill>
                  <a:latin typeface="Lexend Deca Medium" pitchFamily="2" charset="77"/>
                  <a:cs typeface="Poppins" pitchFamily="2" charset="77"/>
                </a:rPr>
                <a:t>04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1BBC5E-522A-EA48-BF28-2B2B24269CE0}"/>
                </a:ext>
              </a:extLst>
            </p:cNvPr>
            <p:cNvSpPr txBox="1"/>
            <p:nvPr/>
          </p:nvSpPr>
          <p:spPr>
            <a:xfrm>
              <a:off x="313638" y="6119115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6317FB-CCA9-9748-8492-78C8340E0670}"/>
                </a:ext>
              </a:extLst>
            </p:cNvPr>
            <p:cNvCxnSpPr>
              <a:cxnSpLocks/>
            </p:cNvCxnSpPr>
            <p:nvPr/>
          </p:nvCxnSpPr>
          <p:spPr>
            <a:xfrm>
              <a:off x="537245" y="1245792"/>
              <a:ext cx="0" cy="2976777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5D88BD-69FD-8A46-8F33-3CBE55B5B285}"/>
              </a:ext>
            </a:extLst>
          </p:cNvPr>
          <p:cNvSpPr txBox="1"/>
          <p:nvPr/>
        </p:nvSpPr>
        <p:spPr>
          <a:xfrm>
            <a:off x="1711532" y="591873"/>
            <a:ext cx="10095995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اندازه بازار :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9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E8E172-EF86-3B48-9873-8058EF08E9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691"/>
            <a:ext cx="6875297" cy="3968581"/>
          </a:xfr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19A89207-2E27-694C-A581-9C560E656A65}"/>
              </a:ext>
            </a:extLst>
          </p:cNvPr>
          <p:cNvSpPr txBox="1">
            <a:spLocks/>
          </p:cNvSpPr>
          <p:nvPr/>
        </p:nvSpPr>
        <p:spPr>
          <a:xfrm>
            <a:off x="0" y="2889419"/>
            <a:ext cx="6881701" cy="3968581"/>
          </a:xfrm>
          <a:custGeom>
            <a:avLst/>
            <a:gdLst>
              <a:gd name="connsiteX0" fmla="*/ 2349313 w 6875297"/>
              <a:gd name="connsiteY0" fmla="*/ 0 h 3968581"/>
              <a:gd name="connsiteX1" fmla="*/ 3300860 w 6875297"/>
              <a:gd name="connsiteY1" fmla="*/ 394144 h 3968581"/>
              <a:gd name="connsiteX2" fmla="*/ 6875297 w 6875297"/>
              <a:gd name="connsiteY2" fmla="*/ 3968581 h 3968581"/>
              <a:gd name="connsiteX3" fmla="*/ 0 w 6875297"/>
              <a:gd name="connsiteY3" fmla="*/ 3968581 h 3968581"/>
              <a:gd name="connsiteX4" fmla="*/ 0 w 6875297"/>
              <a:gd name="connsiteY4" fmla="*/ 1791909 h 3968581"/>
              <a:gd name="connsiteX5" fmla="*/ 1397766 w 6875297"/>
              <a:gd name="connsiteY5" fmla="*/ 394144 h 3968581"/>
              <a:gd name="connsiteX6" fmla="*/ 2349313 w 6875297"/>
              <a:gd name="connsiteY6" fmla="*/ 0 h 39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5297" h="3968581">
                <a:moveTo>
                  <a:pt x="2349313" y="0"/>
                </a:moveTo>
                <a:cubicBezTo>
                  <a:pt x="2693705" y="0"/>
                  <a:pt x="3038098" y="131382"/>
                  <a:pt x="3300860" y="394144"/>
                </a:cubicBezTo>
                <a:lnTo>
                  <a:pt x="6875297" y="3968581"/>
                </a:lnTo>
                <a:lnTo>
                  <a:pt x="0" y="3968581"/>
                </a:lnTo>
                <a:lnTo>
                  <a:pt x="0" y="1791909"/>
                </a:lnTo>
                <a:lnTo>
                  <a:pt x="1397766" y="394144"/>
                </a:lnTo>
                <a:cubicBezTo>
                  <a:pt x="1660528" y="131382"/>
                  <a:pt x="2004921" y="0"/>
                  <a:pt x="2349313" y="0"/>
                </a:cubicBezTo>
                <a:close/>
              </a:path>
            </a:pathLst>
          </a:custGeom>
          <a:solidFill>
            <a:schemeClr val="tx1">
              <a:alpha val="73000"/>
            </a:schemeClr>
          </a:solid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475A14-ADD0-3043-95C4-87CB88AB22E8}"/>
              </a:ext>
            </a:extLst>
          </p:cNvPr>
          <p:cNvGrpSpPr/>
          <p:nvPr/>
        </p:nvGrpSpPr>
        <p:grpSpPr>
          <a:xfrm>
            <a:off x="269373" y="320545"/>
            <a:ext cx="535744" cy="6241074"/>
            <a:chOff x="269373" y="320545"/>
            <a:chExt cx="535744" cy="62410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61379C2-5F22-5341-99A4-E133DEDC00BB}"/>
                </a:ext>
              </a:extLst>
            </p:cNvPr>
            <p:cNvSpPr/>
            <p:nvPr/>
          </p:nvSpPr>
          <p:spPr>
            <a:xfrm>
              <a:off x="269373" y="320545"/>
              <a:ext cx="535744" cy="535744"/>
            </a:xfrm>
            <a:prstGeom prst="roundRect">
              <a:avLst>
                <a:gd name="adj" fmla="val 26351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3E6B738-43B9-E74F-B1AD-6C39617F98D8}"/>
                </a:ext>
              </a:extLst>
            </p:cNvPr>
            <p:cNvSpPr/>
            <p:nvPr/>
          </p:nvSpPr>
          <p:spPr>
            <a:xfrm>
              <a:off x="384473" y="437747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CDA735-F499-DA47-B1A1-A3A6D4EB3B14}"/>
                </a:ext>
              </a:extLst>
            </p:cNvPr>
            <p:cNvSpPr/>
            <p:nvPr/>
          </p:nvSpPr>
          <p:spPr>
            <a:xfrm>
              <a:off x="563365" y="437747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77B20A-C62C-2E47-AEBD-A33C499EB41B}"/>
                </a:ext>
              </a:extLst>
            </p:cNvPr>
            <p:cNvSpPr/>
            <p:nvPr/>
          </p:nvSpPr>
          <p:spPr>
            <a:xfrm>
              <a:off x="384473" y="612435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829BB1-D9C3-4346-B185-CF1EAC101D57}"/>
                </a:ext>
              </a:extLst>
            </p:cNvPr>
            <p:cNvSpPr/>
            <p:nvPr/>
          </p:nvSpPr>
          <p:spPr>
            <a:xfrm>
              <a:off x="563365" y="612435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316612B-C9C9-C745-8C50-8FD135A0ED79}"/>
                </a:ext>
              </a:extLst>
            </p:cNvPr>
            <p:cNvSpPr/>
            <p:nvPr/>
          </p:nvSpPr>
          <p:spPr>
            <a:xfrm>
              <a:off x="280979" y="4612072"/>
              <a:ext cx="512532" cy="1949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9582EE-7D72-C740-9AF2-53E765C21FF2}"/>
                </a:ext>
              </a:extLst>
            </p:cNvPr>
            <p:cNvSpPr txBox="1"/>
            <p:nvPr/>
          </p:nvSpPr>
          <p:spPr>
            <a:xfrm>
              <a:off x="313638" y="477757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43745D-EC8F-5448-A2B1-F88F177B6C89}"/>
                </a:ext>
              </a:extLst>
            </p:cNvPr>
            <p:cNvSpPr txBox="1"/>
            <p:nvPr/>
          </p:nvSpPr>
          <p:spPr>
            <a:xfrm>
              <a:off x="313638" y="511296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4F1DD3-2F66-7445-96F8-C95FD75EEC55}"/>
                </a:ext>
              </a:extLst>
            </p:cNvPr>
            <p:cNvSpPr txBox="1"/>
            <p:nvPr/>
          </p:nvSpPr>
          <p:spPr>
            <a:xfrm>
              <a:off x="313638" y="544834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257214-FC1A-F74B-A741-89453034D8FC}"/>
                </a:ext>
              </a:extLst>
            </p:cNvPr>
            <p:cNvSpPr txBox="1"/>
            <p:nvPr/>
          </p:nvSpPr>
          <p:spPr>
            <a:xfrm>
              <a:off x="313638" y="578373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65076"/>
                  </a:solidFill>
                  <a:latin typeface="Lexend Deca Medium" pitchFamily="2" charset="77"/>
                  <a:cs typeface="Poppins" pitchFamily="2" charset="77"/>
                </a:rPr>
                <a:t>04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1BBC5E-522A-EA48-BF28-2B2B24269CE0}"/>
                </a:ext>
              </a:extLst>
            </p:cNvPr>
            <p:cNvSpPr txBox="1"/>
            <p:nvPr/>
          </p:nvSpPr>
          <p:spPr>
            <a:xfrm>
              <a:off x="313638" y="6119115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6317FB-CCA9-9748-8492-78C8340E0670}"/>
                </a:ext>
              </a:extLst>
            </p:cNvPr>
            <p:cNvCxnSpPr>
              <a:cxnSpLocks/>
            </p:cNvCxnSpPr>
            <p:nvPr/>
          </p:nvCxnSpPr>
          <p:spPr>
            <a:xfrm>
              <a:off x="537245" y="1245792"/>
              <a:ext cx="0" cy="2976777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D67C98-66CB-4349-BC8F-289D32AA37E0}"/>
              </a:ext>
            </a:extLst>
          </p:cNvPr>
          <p:cNvGrpSpPr/>
          <p:nvPr/>
        </p:nvGrpSpPr>
        <p:grpSpPr>
          <a:xfrm>
            <a:off x="1068086" y="591873"/>
            <a:ext cx="10765560" cy="1344397"/>
            <a:chOff x="1677272" y="1849224"/>
            <a:chExt cx="4191828" cy="13443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5D88BD-69FD-8A46-8F33-3CBE55B5B285}"/>
                </a:ext>
              </a:extLst>
            </p:cNvPr>
            <p:cNvSpPr txBox="1"/>
            <p:nvPr/>
          </p:nvSpPr>
          <p:spPr>
            <a:xfrm>
              <a:off x="1927813" y="1849224"/>
              <a:ext cx="3931117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3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Yekan" panose="00000400000000000000" pitchFamily="2" charset="-78"/>
                </a:rPr>
                <a:t>سرمایه مورد نیاز برای نمونه سازی یا توسعه محصول</a:t>
              </a:r>
              <a:endPara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E23FA4-416D-074F-95E9-5699C2CF4EFA}"/>
                </a:ext>
              </a:extLst>
            </p:cNvPr>
            <p:cNvSpPr txBox="1"/>
            <p:nvPr/>
          </p:nvSpPr>
          <p:spPr>
            <a:xfrm>
              <a:off x="1677272" y="2670401"/>
              <a:ext cx="4191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 rtl="1" fontAlgn="base"/>
              <a:r>
                <a:rPr lang="fa-IR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محل نوشتن توضیحات لازم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24A1654-23B3-7521-B37E-0EEBF0FB6D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60E102-22F0-694F-B6A1-C73DC1767D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C6B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F9A88F9F-4594-2F42-99F8-3D5DE742EED6}"/>
              </a:ext>
            </a:extLst>
          </p:cNvPr>
          <p:cNvSpPr/>
          <p:nvPr/>
        </p:nvSpPr>
        <p:spPr>
          <a:xfrm rot="2700000" flipH="1">
            <a:off x="6903114" y="3183784"/>
            <a:ext cx="4873545" cy="6424660"/>
          </a:xfrm>
          <a:custGeom>
            <a:avLst/>
            <a:gdLst>
              <a:gd name="connsiteX0" fmla="*/ 4479401 w 4873545"/>
              <a:gd name="connsiteY0" fmla="*/ 394144 h 6424660"/>
              <a:gd name="connsiteX1" fmla="*/ 4873545 w 4873545"/>
              <a:gd name="connsiteY1" fmla="*/ 1345691 h 6424660"/>
              <a:gd name="connsiteX2" fmla="*/ 4873545 w 4873545"/>
              <a:gd name="connsiteY2" fmla="*/ 6424660 h 6424660"/>
              <a:gd name="connsiteX3" fmla="*/ 0 w 4873545"/>
              <a:gd name="connsiteY3" fmla="*/ 1551115 h 6424660"/>
              <a:gd name="connsiteX4" fmla="*/ 1551115 w 4873545"/>
              <a:gd name="connsiteY4" fmla="*/ 0 h 6424660"/>
              <a:gd name="connsiteX5" fmla="*/ 3527854 w 4873545"/>
              <a:gd name="connsiteY5" fmla="*/ 0 h 6424660"/>
              <a:gd name="connsiteX6" fmla="*/ 4479401 w 4873545"/>
              <a:gd name="connsiteY6" fmla="*/ 394144 h 64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3545" h="6424660">
                <a:moveTo>
                  <a:pt x="4479401" y="394144"/>
                </a:moveTo>
                <a:cubicBezTo>
                  <a:pt x="4722923" y="637666"/>
                  <a:pt x="4873545" y="974089"/>
                  <a:pt x="4873545" y="1345691"/>
                </a:cubicBezTo>
                <a:lnTo>
                  <a:pt x="4873545" y="6424660"/>
                </a:lnTo>
                <a:lnTo>
                  <a:pt x="0" y="1551115"/>
                </a:lnTo>
                <a:lnTo>
                  <a:pt x="1551115" y="0"/>
                </a:lnTo>
                <a:lnTo>
                  <a:pt x="3527854" y="0"/>
                </a:lnTo>
                <a:cubicBezTo>
                  <a:pt x="3899456" y="0"/>
                  <a:pt x="4235879" y="150622"/>
                  <a:pt x="4479401" y="394144"/>
                </a:cubicBezTo>
                <a:close/>
              </a:path>
            </a:pathLst>
          </a:custGeom>
          <a:solidFill>
            <a:schemeClr val="tx1">
              <a:alpha val="73000"/>
            </a:schemeClr>
          </a:solidFill>
          <a:ln>
            <a:noFill/>
          </a:ln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00F8-ADD7-C14C-B0CC-F779B21FD015}"/>
              </a:ext>
            </a:extLst>
          </p:cNvPr>
          <p:cNvSpPr txBox="1"/>
          <p:nvPr/>
        </p:nvSpPr>
        <p:spPr>
          <a:xfrm>
            <a:off x="4977442" y="1712578"/>
            <a:ext cx="676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latin typeface="Cabin" pitchFamily="2" charset="77"/>
                <a:cs typeface="B Yekan" panose="00000400000000000000" pitchFamily="2" charset="-78"/>
              </a:rPr>
              <a:t>محل نوشتن شعار </a:t>
            </a:r>
            <a:endParaRPr lang="en-US" sz="400" b="1" dirty="0">
              <a:latin typeface="Cabin" pitchFamily="2" charset="77"/>
              <a:cs typeface="B Yeka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F141-AEA9-D14D-8C6C-AA224F0D8C58}"/>
              </a:ext>
            </a:extLst>
          </p:cNvPr>
          <p:cNvSpPr txBox="1"/>
          <p:nvPr/>
        </p:nvSpPr>
        <p:spPr>
          <a:xfrm>
            <a:off x="3592289" y="394624"/>
            <a:ext cx="8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b="1" dirty="0">
                <a:solidFill>
                  <a:schemeClr val="bg1"/>
                </a:solidFill>
                <a:latin typeface="Lexend Deca Medium" pitchFamily="2" charset="77"/>
                <a:cs typeface="B Yekan" panose="00000400000000000000" pitchFamily="2" charset="-78"/>
              </a:rPr>
              <a:t>محل نوشتن نام اعضای تیم</a:t>
            </a:r>
            <a:endParaRPr lang="en-US" sz="600" b="1" dirty="0">
              <a:latin typeface="Lexend Deca Medium" pitchFamily="2" charset="77"/>
              <a:cs typeface="B Yekan" panose="00000400000000000000" pitchFamily="2" charset="-78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7CB6AF-7BAE-EC47-B35A-9BACBB44A4C9}"/>
              </a:ext>
            </a:extLst>
          </p:cNvPr>
          <p:cNvGrpSpPr/>
          <p:nvPr/>
        </p:nvGrpSpPr>
        <p:grpSpPr>
          <a:xfrm>
            <a:off x="269373" y="320545"/>
            <a:ext cx="535744" cy="6241074"/>
            <a:chOff x="269373" y="320545"/>
            <a:chExt cx="535744" cy="6241074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95221593-AF60-BA4D-9041-0E0B519B07B5}"/>
                </a:ext>
              </a:extLst>
            </p:cNvPr>
            <p:cNvSpPr/>
            <p:nvPr/>
          </p:nvSpPr>
          <p:spPr>
            <a:xfrm>
              <a:off x="269373" y="320545"/>
              <a:ext cx="535744" cy="535744"/>
            </a:xfrm>
            <a:prstGeom prst="roundRect">
              <a:avLst>
                <a:gd name="adj" fmla="val 26351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C16B53D-D7C4-7043-865E-4A2842077825}"/>
                </a:ext>
              </a:extLst>
            </p:cNvPr>
            <p:cNvSpPr/>
            <p:nvPr/>
          </p:nvSpPr>
          <p:spPr>
            <a:xfrm>
              <a:off x="384473" y="437747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AF79C57-90BF-1D4B-A9DF-843924CDB057}"/>
                </a:ext>
              </a:extLst>
            </p:cNvPr>
            <p:cNvSpPr/>
            <p:nvPr/>
          </p:nvSpPr>
          <p:spPr>
            <a:xfrm>
              <a:off x="563365" y="437747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50EA6C5-3F93-0445-A188-A1ECB3714926}"/>
                </a:ext>
              </a:extLst>
            </p:cNvPr>
            <p:cNvSpPr/>
            <p:nvPr/>
          </p:nvSpPr>
          <p:spPr>
            <a:xfrm>
              <a:off x="384473" y="612435"/>
              <a:ext cx="126653" cy="126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954D2B8-12A4-A344-992A-95F9E1F9B45D}"/>
                </a:ext>
              </a:extLst>
            </p:cNvPr>
            <p:cNvSpPr/>
            <p:nvPr/>
          </p:nvSpPr>
          <p:spPr>
            <a:xfrm>
              <a:off x="563365" y="612435"/>
              <a:ext cx="126653" cy="126653"/>
            </a:xfrm>
            <a:prstGeom prst="ellipse">
              <a:avLst/>
            </a:prstGeom>
            <a:noFill/>
            <a:ln>
              <a:solidFill>
                <a:srgbClr val="F6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E0A07538-CF67-4444-B783-5F69CC854ED0}"/>
                </a:ext>
              </a:extLst>
            </p:cNvPr>
            <p:cNvSpPr/>
            <p:nvPr/>
          </p:nvSpPr>
          <p:spPr>
            <a:xfrm>
              <a:off x="280979" y="4612072"/>
              <a:ext cx="512532" cy="1949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  <a:effectLst>
              <a:outerShdw blurRad="635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81BFCE9-0470-874A-A6F2-C6D4C534C134}"/>
                </a:ext>
              </a:extLst>
            </p:cNvPr>
            <p:cNvSpPr txBox="1"/>
            <p:nvPr/>
          </p:nvSpPr>
          <p:spPr>
            <a:xfrm>
              <a:off x="313638" y="477757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65076"/>
                  </a:solidFill>
                  <a:latin typeface="Lexend Deca Medium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3B37753-7CFA-FA4A-8003-CB3A282F5080}"/>
                </a:ext>
              </a:extLst>
            </p:cNvPr>
            <p:cNvSpPr txBox="1"/>
            <p:nvPr/>
          </p:nvSpPr>
          <p:spPr>
            <a:xfrm>
              <a:off x="313638" y="511296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1FEACA5-3C72-0742-83F9-1841E32106E3}"/>
                </a:ext>
              </a:extLst>
            </p:cNvPr>
            <p:cNvSpPr txBox="1"/>
            <p:nvPr/>
          </p:nvSpPr>
          <p:spPr>
            <a:xfrm>
              <a:off x="313638" y="5448346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9023037-769B-F641-B556-EC75E46B49BF}"/>
                </a:ext>
              </a:extLst>
            </p:cNvPr>
            <p:cNvSpPr txBox="1"/>
            <p:nvPr/>
          </p:nvSpPr>
          <p:spPr>
            <a:xfrm>
              <a:off x="313638" y="5783731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04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82F6B72-3F12-BC4B-995E-EF27F41877A1}"/>
                </a:ext>
              </a:extLst>
            </p:cNvPr>
            <p:cNvSpPr txBox="1"/>
            <p:nvPr/>
          </p:nvSpPr>
          <p:spPr>
            <a:xfrm>
              <a:off x="313638" y="6119115"/>
              <a:ext cx="447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Lexend Deca Light" pitchFamily="2" charset="77"/>
                  <a:cs typeface="Poppins" pitchFamily="2" charset="77"/>
                </a:rPr>
                <a:t>05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C5710A2-E424-2F4D-92C9-9FFA6EB18BB3}"/>
                </a:ext>
              </a:extLst>
            </p:cNvPr>
            <p:cNvCxnSpPr>
              <a:cxnSpLocks/>
            </p:cNvCxnSpPr>
            <p:nvPr/>
          </p:nvCxnSpPr>
          <p:spPr>
            <a:xfrm>
              <a:off x="537245" y="1245792"/>
              <a:ext cx="0" cy="2976777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A4BEBB-CA9E-BBC9-52DD-09D2B6ED61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8987" y="1535476"/>
            <a:ext cx="3592827" cy="3679891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5996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100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Cabin</vt:lpstr>
      <vt:lpstr>Cairo Light</vt:lpstr>
      <vt:lpstr>Calibri</vt:lpstr>
      <vt:lpstr>Calibri Light</vt:lpstr>
      <vt:lpstr>Lexend Deca Light</vt:lpstr>
      <vt:lpstr>Lexend Deca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 Swandi</dc:creator>
  <cp:lastModifiedBy>DOLPHIN</cp:lastModifiedBy>
  <cp:revision>42</cp:revision>
  <dcterms:created xsi:type="dcterms:W3CDTF">2020-10-15T00:10:07Z</dcterms:created>
  <dcterms:modified xsi:type="dcterms:W3CDTF">2025-06-29T08:56:29Z</dcterms:modified>
</cp:coreProperties>
</file>